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87" r:id="rId6"/>
    <p:sldId id="314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301" r:id="rId15"/>
    <p:sldId id="300" r:id="rId16"/>
    <p:sldId id="299" r:id="rId17"/>
    <p:sldId id="302" r:id="rId18"/>
    <p:sldId id="303" r:id="rId19"/>
    <p:sldId id="305" r:id="rId20"/>
    <p:sldId id="306" r:id="rId21"/>
    <p:sldId id="304" r:id="rId22"/>
    <p:sldId id="307" r:id="rId23"/>
    <p:sldId id="315" r:id="rId24"/>
    <p:sldId id="308" r:id="rId25"/>
    <p:sldId id="309" r:id="rId26"/>
    <p:sldId id="310" r:id="rId27"/>
    <p:sldId id="313" r:id="rId28"/>
    <p:sldId id="316" r:id="rId29"/>
    <p:sldId id="311" r:id="rId30"/>
    <p:sldId id="289" r:id="rId31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346670-B721-4D35-8679-D6A8D00372F5}" v="61" dt="2024-08-28T16:14:59.8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2" y="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gar Moreira" userId="678f6452-f853-4543-99d2-85f21f9bf637" providerId="ADAL" clId="{67346670-B721-4D35-8679-D6A8D00372F5}"/>
    <pc:docChg chg="undo custSel addSld delSld modSld sldOrd">
      <pc:chgData name="Edgar Moreira" userId="678f6452-f853-4543-99d2-85f21f9bf637" providerId="ADAL" clId="{67346670-B721-4D35-8679-D6A8D00372F5}" dt="2024-08-28T16:15:09.109" v="3944" actId="14100"/>
      <pc:docMkLst>
        <pc:docMk/>
      </pc:docMkLst>
      <pc:sldChg chg="addSp delSp modSp mod modClrScheme chgLayout">
        <pc:chgData name="Edgar Moreira" userId="678f6452-f853-4543-99d2-85f21f9bf637" providerId="ADAL" clId="{67346670-B721-4D35-8679-D6A8D00372F5}" dt="2024-08-28T16:10:30.086" v="3937" actId="14100"/>
        <pc:sldMkLst>
          <pc:docMk/>
          <pc:sldMk cId="3242998563" sldId="289"/>
        </pc:sldMkLst>
        <pc:spChg chg="del">
          <ac:chgData name="Edgar Moreira" userId="678f6452-f853-4543-99d2-85f21f9bf637" providerId="ADAL" clId="{67346670-B721-4D35-8679-D6A8D00372F5}" dt="2024-08-28T16:09:45.149" v="3927" actId="478"/>
          <ac:spMkLst>
            <pc:docMk/>
            <pc:sldMk cId="3242998563" sldId="289"/>
            <ac:spMk id="2" creationId="{BCCAEE93-8585-46D4-A7EC-F184E317CB2E}"/>
          </ac:spMkLst>
        </pc:spChg>
        <pc:spChg chg="del mod">
          <ac:chgData name="Edgar Moreira" userId="678f6452-f853-4543-99d2-85f21f9bf637" providerId="ADAL" clId="{67346670-B721-4D35-8679-D6A8D00372F5}" dt="2024-08-26T10:40:44.851" v="1" actId="478"/>
          <ac:spMkLst>
            <pc:docMk/>
            <pc:sldMk cId="3242998563" sldId="289"/>
            <ac:spMk id="3" creationId="{24AFFC60-19C3-4901-93F7-7AAF4C09F8C6}"/>
          </ac:spMkLst>
        </pc:spChg>
        <pc:spChg chg="add del mod">
          <ac:chgData name="Edgar Moreira" userId="678f6452-f853-4543-99d2-85f21f9bf637" providerId="ADAL" clId="{67346670-B721-4D35-8679-D6A8D00372F5}" dt="2024-08-28T16:09:47.052" v="3928" actId="478"/>
          <ac:spMkLst>
            <pc:docMk/>
            <pc:sldMk cId="3242998563" sldId="289"/>
            <ac:spMk id="4" creationId="{61002421-90D5-365F-B38B-55729703888D}"/>
          </ac:spMkLst>
        </pc:spChg>
        <pc:spChg chg="mod modVis">
          <ac:chgData name="Edgar Moreira" userId="678f6452-f853-4543-99d2-85f21f9bf637" providerId="ADAL" clId="{67346670-B721-4D35-8679-D6A8D00372F5}" dt="2024-08-28T16:10:09.132" v="3933" actId="26606"/>
          <ac:spMkLst>
            <pc:docMk/>
            <pc:sldMk cId="3242998563" sldId="289"/>
            <ac:spMk id="10" creationId="{EE046113-1034-4F4B-8AED-98885E8F62B9}"/>
          </ac:spMkLst>
        </pc:spChg>
        <pc:spChg chg="mod">
          <ac:chgData name="Edgar Moreira" userId="678f6452-f853-4543-99d2-85f21f9bf637" providerId="ADAL" clId="{67346670-B721-4D35-8679-D6A8D00372F5}" dt="2024-08-28T16:10:09.132" v="3933" actId="26606"/>
          <ac:spMkLst>
            <pc:docMk/>
            <pc:sldMk cId="3242998563" sldId="289"/>
            <ac:spMk id="11" creationId="{1BD5936D-597B-433D-BAF2-72206FECA924}"/>
          </ac:spMkLst>
        </pc:spChg>
        <pc:spChg chg="mod modVis">
          <ac:chgData name="Edgar Moreira" userId="678f6452-f853-4543-99d2-85f21f9bf637" providerId="ADAL" clId="{67346670-B721-4D35-8679-D6A8D00372F5}" dt="2024-08-28T16:10:09.132" v="3933" actId="26606"/>
          <ac:spMkLst>
            <pc:docMk/>
            <pc:sldMk cId="3242998563" sldId="289"/>
            <ac:spMk id="12" creationId="{2257BCF9-933D-4329-B564-4E404B1CAFF6}"/>
          </ac:spMkLst>
        </pc:spChg>
        <pc:picChg chg="add mod ord">
          <ac:chgData name="Edgar Moreira" userId="678f6452-f853-4543-99d2-85f21f9bf637" providerId="ADAL" clId="{67346670-B721-4D35-8679-D6A8D00372F5}" dt="2024-08-28T16:10:30.086" v="3937" actId="14100"/>
          <ac:picMkLst>
            <pc:docMk/>
            <pc:sldMk cId="3242998563" sldId="289"/>
            <ac:picMk id="6" creationId="{F8C9DAFC-8B35-76E5-0C0F-852FCE7DB734}"/>
          </ac:picMkLst>
        </pc:picChg>
      </pc:sldChg>
      <pc:sldChg chg="modSp mod">
        <pc:chgData name="Edgar Moreira" userId="678f6452-f853-4543-99d2-85f21f9bf637" providerId="ADAL" clId="{67346670-B721-4D35-8679-D6A8D00372F5}" dt="2024-08-26T16:00:18.766" v="2035" actId="20577"/>
        <pc:sldMkLst>
          <pc:docMk/>
          <pc:sldMk cId="473453853" sldId="294"/>
        </pc:sldMkLst>
        <pc:spChg chg="mod">
          <ac:chgData name="Edgar Moreira" userId="678f6452-f853-4543-99d2-85f21f9bf637" providerId="ADAL" clId="{67346670-B721-4D35-8679-D6A8D00372F5}" dt="2024-08-26T16:00:18.766" v="2035" actId="20577"/>
          <ac:spMkLst>
            <pc:docMk/>
            <pc:sldMk cId="473453853" sldId="294"/>
            <ac:spMk id="3" creationId="{35E3EA69-4E0E-41BD-8095-A124225A2647}"/>
          </ac:spMkLst>
        </pc:spChg>
      </pc:sldChg>
      <pc:sldChg chg="addSp delSp modSp add mod">
        <pc:chgData name="Edgar Moreira" userId="678f6452-f853-4543-99d2-85f21f9bf637" providerId="ADAL" clId="{67346670-B721-4D35-8679-D6A8D00372F5}" dt="2024-08-26T16:01:13.761" v="2036" actId="313"/>
        <pc:sldMkLst>
          <pc:docMk/>
          <pc:sldMk cId="1404983662" sldId="298"/>
        </pc:sldMkLst>
        <pc:spChg chg="mod">
          <ac:chgData name="Edgar Moreira" userId="678f6452-f853-4543-99d2-85f21f9bf637" providerId="ADAL" clId="{67346670-B721-4D35-8679-D6A8D00372F5}" dt="2024-08-26T14:19:13.740" v="775" actId="20577"/>
          <ac:spMkLst>
            <pc:docMk/>
            <pc:sldMk cId="1404983662" sldId="298"/>
            <ac:spMk id="2" creationId="{6719F29B-F233-48AF-8261-F33A4E079E3E}"/>
          </ac:spMkLst>
        </pc:spChg>
        <pc:spChg chg="add del mod">
          <ac:chgData name="Edgar Moreira" userId="678f6452-f853-4543-99d2-85f21f9bf637" providerId="ADAL" clId="{67346670-B721-4D35-8679-D6A8D00372F5}" dt="2024-08-26T14:08:44.188" v="11" actId="478"/>
          <ac:spMkLst>
            <pc:docMk/>
            <pc:sldMk cId="1404983662" sldId="298"/>
            <ac:spMk id="3" creationId="{24962A30-C01C-8727-DB41-8B5B186CBA5A}"/>
          </ac:spMkLst>
        </pc:spChg>
        <pc:spChg chg="add mod">
          <ac:chgData name="Edgar Moreira" userId="678f6452-f853-4543-99d2-85f21f9bf637" providerId="ADAL" clId="{67346670-B721-4D35-8679-D6A8D00372F5}" dt="2024-08-26T16:01:13.761" v="2036" actId="313"/>
          <ac:spMkLst>
            <pc:docMk/>
            <pc:sldMk cId="1404983662" sldId="298"/>
            <ac:spMk id="4" creationId="{15FB1026-A22F-8909-FB65-F5A1D81F5BCE}"/>
          </ac:spMkLst>
        </pc:spChg>
        <pc:picChg chg="add del mod">
          <ac:chgData name="Edgar Moreira" userId="678f6452-f853-4543-99d2-85f21f9bf637" providerId="ADAL" clId="{67346670-B721-4D35-8679-D6A8D00372F5}" dt="2024-08-26T14:10:53.495" v="36" actId="478"/>
          <ac:picMkLst>
            <pc:docMk/>
            <pc:sldMk cId="1404983662" sldId="298"/>
            <ac:picMk id="1026" creationId="{B61311A6-4FEA-3D6D-02AF-471584076602}"/>
          </ac:picMkLst>
        </pc:picChg>
        <pc:picChg chg="del">
          <ac:chgData name="Edgar Moreira" userId="678f6452-f853-4543-99d2-85f21f9bf637" providerId="ADAL" clId="{67346670-B721-4D35-8679-D6A8D00372F5}" dt="2024-08-26T14:08:41.242" v="10" actId="478"/>
          <ac:picMkLst>
            <pc:docMk/>
            <pc:sldMk cId="1404983662" sldId="298"/>
            <ac:picMk id="2050" creationId="{F186D73F-8EE1-D172-F3A5-C785B5460514}"/>
          </ac:picMkLst>
        </pc:picChg>
      </pc:sldChg>
      <pc:sldChg chg="add">
        <pc:chgData name="Edgar Moreira" userId="678f6452-f853-4543-99d2-85f21f9bf637" providerId="ADAL" clId="{67346670-B721-4D35-8679-D6A8D00372F5}" dt="2024-08-26T14:10:35.230" v="14" actId="2890"/>
        <pc:sldMkLst>
          <pc:docMk/>
          <pc:sldMk cId="594640596" sldId="299"/>
        </pc:sldMkLst>
      </pc:sldChg>
      <pc:sldChg chg="modSp add mod">
        <pc:chgData name="Edgar Moreira" userId="678f6452-f853-4543-99d2-85f21f9bf637" providerId="ADAL" clId="{67346670-B721-4D35-8679-D6A8D00372F5}" dt="2024-08-26T15:17:13.287" v="1932" actId="20577"/>
        <pc:sldMkLst>
          <pc:docMk/>
          <pc:sldMk cId="3719918369" sldId="300"/>
        </pc:sldMkLst>
        <pc:spChg chg="mod">
          <ac:chgData name="Edgar Moreira" userId="678f6452-f853-4543-99d2-85f21f9bf637" providerId="ADAL" clId="{67346670-B721-4D35-8679-D6A8D00372F5}" dt="2024-08-26T14:15:14.449" v="461" actId="20577"/>
          <ac:spMkLst>
            <pc:docMk/>
            <pc:sldMk cId="3719918369" sldId="300"/>
            <ac:spMk id="2" creationId="{6719F29B-F233-48AF-8261-F33A4E079E3E}"/>
          </ac:spMkLst>
        </pc:spChg>
        <pc:spChg chg="mod">
          <ac:chgData name="Edgar Moreira" userId="678f6452-f853-4543-99d2-85f21f9bf637" providerId="ADAL" clId="{67346670-B721-4D35-8679-D6A8D00372F5}" dt="2024-08-26T15:17:13.287" v="1932" actId="20577"/>
          <ac:spMkLst>
            <pc:docMk/>
            <pc:sldMk cId="3719918369" sldId="300"/>
            <ac:spMk id="4" creationId="{15FB1026-A22F-8909-FB65-F5A1D81F5BCE}"/>
          </ac:spMkLst>
        </pc:spChg>
      </pc:sldChg>
      <pc:sldChg chg="add">
        <pc:chgData name="Edgar Moreira" userId="678f6452-f853-4543-99d2-85f21f9bf637" providerId="ADAL" clId="{67346670-B721-4D35-8679-D6A8D00372F5}" dt="2024-08-26T14:19:06.375" v="765" actId="2890"/>
        <pc:sldMkLst>
          <pc:docMk/>
          <pc:sldMk cId="2367838629" sldId="301"/>
        </pc:sldMkLst>
      </pc:sldChg>
      <pc:sldChg chg="addSp delSp modSp add mod">
        <pc:chgData name="Edgar Moreira" userId="678f6452-f853-4543-99d2-85f21f9bf637" providerId="ADAL" clId="{67346670-B721-4D35-8679-D6A8D00372F5}" dt="2024-08-26T16:06:40.683" v="2050" actId="20577"/>
        <pc:sldMkLst>
          <pc:docMk/>
          <pc:sldMk cId="763156973" sldId="302"/>
        </pc:sldMkLst>
        <pc:spChg chg="mod">
          <ac:chgData name="Edgar Moreira" userId="678f6452-f853-4543-99d2-85f21f9bf637" providerId="ADAL" clId="{67346670-B721-4D35-8679-D6A8D00372F5}" dt="2024-08-26T15:19:03.461" v="1949" actId="20577"/>
          <ac:spMkLst>
            <pc:docMk/>
            <pc:sldMk cId="763156973" sldId="302"/>
            <ac:spMk id="2" creationId="{6719F29B-F233-48AF-8261-F33A4E079E3E}"/>
          </ac:spMkLst>
        </pc:spChg>
        <pc:spChg chg="add del">
          <ac:chgData name="Edgar Moreira" userId="678f6452-f853-4543-99d2-85f21f9bf637" providerId="ADAL" clId="{67346670-B721-4D35-8679-D6A8D00372F5}" dt="2024-08-26T14:25:37.527" v="1261" actId="478"/>
          <ac:spMkLst>
            <pc:docMk/>
            <pc:sldMk cId="763156973" sldId="302"/>
            <ac:spMk id="4" creationId="{B7CDEE9A-ECD4-3F48-C9F0-8684B3A8DB1D}"/>
          </ac:spMkLst>
        </pc:spChg>
        <pc:spChg chg="add mod">
          <ac:chgData name="Edgar Moreira" userId="678f6452-f853-4543-99d2-85f21f9bf637" providerId="ADAL" clId="{67346670-B721-4D35-8679-D6A8D00372F5}" dt="2024-08-26T16:06:40.683" v="2050" actId="20577"/>
          <ac:spMkLst>
            <pc:docMk/>
            <pc:sldMk cId="763156973" sldId="302"/>
            <ac:spMk id="5" creationId="{463139DE-D920-13BF-CA22-40BD39085657}"/>
          </ac:spMkLst>
        </pc:spChg>
        <pc:picChg chg="del">
          <ac:chgData name="Edgar Moreira" userId="678f6452-f853-4543-99d2-85f21f9bf637" providerId="ADAL" clId="{67346670-B721-4D35-8679-D6A8D00372F5}" dt="2024-08-26T14:25:23.801" v="1259" actId="478"/>
          <ac:picMkLst>
            <pc:docMk/>
            <pc:sldMk cId="763156973" sldId="302"/>
            <ac:picMk id="1026" creationId="{B61311A6-4FEA-3D6D-02AF-471584076602}"/>
          </ac:picMkLst>
        </pc:picChg>
      </pc:sldChg>
      <pc:sldChg chg="addSp modSp add mod">
        <pc:chgData name="Edgar Moreira" userId="678f6452-f853-4543-99d2-85f21f9bf637" providerId="ADAL" clId="{67346670-B721-4D35-8679-D6A8D00372F5}" dt="2024-08-26T14:52:43.354" v="1931" actId="20577"/>
        <pc:sldMkLst>
          <pc:docMk/>
          <pc:sldMk cId="2447250980" sldId="303"/>
        </pc:sldMkLst>
        <pc:spChg chg="mod">
          <ac:chgData name="Edgar Moreira" userId="678f6452-f853-4543-99d2-85f21f9bf637" providerId="ADAL" clId="{67346670-B721-4D35-8679-D6A8D00372F5}" dt="2024-08-26T14:49:10.041" v="1782" actId="20577"/>
          <ac:spMkLst>
            <pc:docMk/>
            <pc:sldMk cId="2447250980" sldId="303"/>
            <ac:spMk id="2" creationId="{6719F29B-F233-48AF-8261-F33A4E079E3E}"/>
          </ac:spMkLst>
        </pc:spChg>
        <pc:spChg chg="mod ord">
          <ac:chgData name="Edgar Moreira" userId="678f6452-f853-4543-99d2-85f21f9bf637" providerId="ADAL" clId="{67346670-B721-4D35-8679-D6A8D00372F5}" dt="2024-08-26T14:52:43.354" v="1931" actId="20577"/>
          <ac:spMkLst>
            <pc:docMk/>
            <pc:sldMk cId="2447250980" sldId="303"/>
            <ac:spMk id="5" creationId="{463139DE-D920-13BF-CA22-40BD39085657}"/>
          </ac:spMkLst>
        </pc:spChg>
        <pc:picChg chg="add mod">
          <ac:chgData name="Edgar Moreira" userId="678f6452-f853-4543-99d2-85f21f9bf637" providerId="ADAL" clId="{67346670-B721-4D35-8679-D6A8D00372F5}" dt="2024-08-26T14:52:28.519" v="1910" actId="14100"/>
          <ac:picMkLst>
            <pc:docMk/>
            <pc:sldMk cId="2447250980" sldId="303"/>
            <ac:picMk id="3" creationId="{2176F8B0-5E54-4DD2-3388-65F5FDB4440F}"/>
          </ac:picMkLst>
        </pc:picChg>
      </pc:sldChg>
      <pc:sldChg chg="addSp delSp modSp add mod modClrScheme chgLayout">
        <pc:chgData name="Edgar Moreira" userId="678f6452-f853-4543-99d2-85f21f9bf637" providerId="ADAL" clId="{67346670-B721-4D35-8679-D6A8D00372F5}" dt="2024-08-26T15:58:12.450" v="1992" actId="1076"/>
        <pc:sldMkLst>
          <pc:docMk/>
          <pc:sldMk cId="2078826729" sldId="304"/>
        </pc:sldMkLst>
        <pc:spChg chg="mod">
          <ac:chgData name="Edgar Moreira" userId="678f6452-f853-4543-99d2-85f21f9bf637" providerId="ADAL" clId="{67346670-B721-4D35-8679-D6A8D00372F5}" dt="2024-08-26T15:48:34.730" v="1975" actId="26606"/>
          <ac:spMkLst>
            <pc:docMk/>
            <pc:sldMk cId="2078826729" sldId="304"/>
            <ac:spMk id="2" creationId="{6719F29B-F233-48AF-8261-F33A4E079E3E}"/>
          </ac:spMkLst>
        </pc:spChg>
        <pc:spChg chg="del mod">
          <ac:chgData name="Edgar Moreira" userId="678f6452-f853-4543-99d2-85f21f9bf637" providerId="ADAL" clId="{67346670-B721-4D35-8679-D6A8D00372F5}" dt="2024-08-26T15:29:10.950" v="1964" actId="478"/>
          <ac:spMkLst>
            <pc:docMk/>
            <pc:sldMk cId="2078826729" sldId="304"/>
            <ac:spMk id="5" creationId="{463139DE-D920-13BF-CA22-40BD39085657}"/>
          </ac:spMkLst>
        </pc:spChg>
        <pc:spChg chg="add del mod">
          <ac:chgData name="Edgar Moreira" userId="678f6452-f853-4543-99d2-85f21f9bf637" providerId="ADAL" clId="{67346670-B721-4D35-8679-D6A8D00372F5}" dt="2024-08-26T15:29:16.305" v="1966" actId="478"/>
          <ac:spMkLst>
            <pc:docMk/>
            <pc:sldMk cId="2078826729" sldId="304"/>
            <ac:spMk id="6" creationId="{B2AC8863-FB42-6289-FABB-B97C73EE3ED8}"/>
          </ac:spMkLst>
        </pc:spChg>
        <pc:spChg chg="add">
          <ac:chgData name="Edgar Moreira" userId="678f6452-f853-4543-99d2-85f21f9bf637" providerId="ADAL" clId="{67346670-B721-4D35-8679-D6A8D00372F5}" dt="2024-08-26T15:34:12.234" v="1967"/>
          <ac:spMkLst>
            <pc:docMk/>
            <pc:sldMk cId="2078826729" sldId="304"/>
            <ac:spMk id="7" creationId="{B91531F2-ACF0-C327-8939-0F9687D65383}"/>
          </ac:spMkLst>
        </pc:spChg>
        <pc:spChg chg="mod">
          <ac:chgData name="Edgar Moreira" userId="678f6452-f853-4543-99d2-85f21f9bf637" providerId="ADAL" clId="{67346670-B721-4D35-8679-D6A8D00372F5}" dt="2024-08-26T15:48:34.730" v="1975" actId="26606"/>
          <ac:spMkLst>
            <pc:docMk/>
            <pc:sldMk cId="2078826729" sldId="304"/>
            <ac:spMk id="11" creationId="{5837F6CC-F87E-4BF6-9EFE-DA537BAB6BE0}"/>
          </ac:spMkLst>
        </pc:spChg>
        <pc:spChg chg="mod">
          <ac:chgData name="Edgar Moreira" userId="678f6452-f853-4543-99d2-85f21f9bf637" providerId="ADAL" clId="{67346670-B721-4D35-8679-D6A8D00372F5}" dt="2024-08-26T15:48:34.730" v="1975" actId="26606"/>
          <ac:spMkLst>
            <pc:docMk/>
            <pc:sldMk cId="2078826729" sldId="304"/>
            <ac:spMk id="12" creationId="{E80EA4A2-4719-41C0-949E-AF9166CAEB49}"/>
          </ac:spMkLst>
        </pc:spChg>
        <pc:spChg chg="mod">
          <ac:chgData name="Edgar Moreira" userId="678f6452-f853-4543-99d2-85f21f9bf637" providerId="ADAL" clId="{67346670-B721-4D35-8679-D6A8D00372F5}" dt="2024-08-26T15:48:34.730" v="1975" actId="26606"/>
          <ac:spMkLst>
            <pc:docMk/>
            <pc:sldMk cId="2078826729" sldId="304"/>
            <ac:spMk id="13" creationId="{E97A1D68-0269-4F8D-8A4E-B8D9753C7D5A}"/>
          </ac:spMkLst>
        </pc:spChg>
        <pc:spChg chg="add del">
          <ac:chgData name="Edgar Moreira" userId="678f6452-f853-4543-99d2-85f21f9bf637" providerId="ADAL" clId="{67346670-B721-4D35-8679-D6A8D00372F5}" dt="2024-08-26T15:54:50.689" v="1978" actId="478"/>
          <ac:spMkLst>
            <pc:docMk/>
            <pc:sldMk cId="2078826729" sldId="304"/>
            <ac:spMk id="14" creationId="{300DEC9F-F0A0-E354-1BA9-1E14B911E8AB}"/>
          </ac:spMkLst>
        </pc:spChg>
        <pc:spChg chg="add del">
          <ac:chgData name="Edgar Moreira" userId="678f6452-f853-4543-99d2-85f21f9bf637" providerId="ADAL" clId="{67346670-B721-4D35-8679-D6A8D00372F5}" dt="2024-08-26T15:55:45.012" v="1980" actId="478"/>
          <ac:spMkLst>
            <pc:docMk/>
            <pc:sldMk cId="2078826729" sldId="304"/>
            <ac:spMk id="16" creationId="{105465BD-9FA1-AFE3-1A6B-C1E44BE1B95D}"/>
          </ac:spMkLst>
        </pc:spChg>
        <pc:spChg chg="add del mod">
          <ac:chgData name="Edgar Moreira" userId="678f6452-f853-4543-99d2-85f21f9bf637" providerId="ADAL" clId="{67346670-B721-4D35-8679-D6A8D00372F5}" dt="2024-08-26T15:48:34.730" v="1975" actId="26606"/>
          <ac:spMkLst>
            <pc:docMk/>
            <pc:sldMk cId="2078826729" sldId="304"/>
            <ac:spMk id="18" creationId="{6D50C97D-E5F6-C246-EFFD-045C92113025}"/>
          </ac:spMkLst>
        </pc:spChg>
        <pc:spChg chg="add del mod">
          <ac:chgData name="Edgar Moreira" userId="678f6452-f853-4543-99d2-85f21f9bf637" providerId="ADAL" clId="{67346670-B721-4D35-8679-D6A8D00372F5}" dt="2024-08-26T15:48:34.730" v="1975" actId="26606"/>
          <ac:spMkLst>
            <pc:docMk/>
            <pc:sldMk cId="2078826729" sldId="304"/>
            <ac:spMk id="20" creationId="{659B7BF8-8054-D339-561F-B62B11F2D65E}"/>
          </ac:spMkLst>
        </pc:spChg>
        <pc:spChg chg="add del mod">
          <ac:chgData name="Edgar Moreira" userId="678f6452-f853-4543-99d2-85f21f9bf637" providerId="ADAL" clId="{67346670-B721-4D35-8679-D6A8D00372F5}" dt="2024-08-26T15:48:34.730" v="1975" actId="26606"/>
          <ac:spMkLst>
            <pc:docMk/>
            <pc:sldMk cId="2078826729" sldId="304"/>
            <ac:spMk id="22" creationId="{E6587EB2-1BAC-3627-710B-6D477166EB69}"/>
          </ac:spMkLst>
        </pc:spChg>
        <pc:picChg chg="del">
          <ac:chgData name="Edgar Moreira" userId="678f6452-f853-4543-99d2-85f21f9bf637" providerId="ADAL" clId="{67346670-B721-4D35-8679-D6A8D00372F5}" dt="2024-08-26T15:29:13.048" v="1965" actId="478"/>
          <ac:picMkLst>
            <pc:docMk/>
            <pc:sldMk cId="2078826729" sldId="304"/>
            <ac:picMk id="3" creationId="{2176F8B0-5E54-4DD2-3388-65F5FDB4440F}"/>
          </ac:picMkLst>
        </pc:picChg>
        <pc:picChg chg="add del mod ord">
          <ac:chgData name="Edgar Moreira" userId="678f6452-f853-4543-99d2-85f21f9bf637" providerId="ADAL" clId="{67346670-B721-4D35-8679-D6A8D00372F5}" dt="2024-08-26T15:54:44.878" v="1976" actId="478"/>
          <ac:picMkLst>
            <pc:docMk/>
            <pc:sldMk cId="2078826729" sldId="304"/>
            <ac:picMk id="9" creationId="{BFEF26D7-C2BD-C03B-71AE-086D18308300}"/>
          </ac:picMkLst>
        </pc:picChg>
        <pc:picChg chg="add del mod">
          <ac:chgData name="Edgar Moreira" userId="678f6452-f853-4543-99d2-85f21f9bf637" providerId="ADAL" clId="{67346670-B721-4D35-8679-D6A8D00372F5}" dt="2024-08-26T15:57:56.275" v="1987" actId="478"/>
          <ac:picMkLst>
            <pc:docMk/>
            <pc:sldMk cId="2078826729" sldId="304"/>
            <ac:picMk id="19" creationId="{7BFAF7AE-D57C-65CB-2551-B55B5B3EDA58}"/>
          </ac:picMkLst>
        </pc:picChg>
        <pc:picChg chg="add mod">
          <ac:chgData name="Edgar Moreira" userId="678f6452-f853-4543-99d2-85f21f9bf637" providerId="ADAL" clId="{67346670-B721-4D35-8679-D6A8D00372F5}" dt="2024-08-26T15:58:12.450" v="1992" actId="1076"/>
          <ac:picMkLst>
            <pc:docMk/>
            <pc:sldMk cId="2078826729" sldId="304"/>
            <ac:picMk id="23" creationId="{936CDF69-3F0B-D341-7EDD-FE07601F541E}"/>
          </ac:picMkLst>
        </pc:picChg>
      </pc:sldChg>
      <pc:sldChg chg="modSp add mod ord">
        <pc:chgData name="Edgar Moreira" userId="678f6452-f853-4543-99d2-85f21f9bf637" providerId="ADAL" clId="{67346670-B721-4D35-8679-D6A8D00372F5}" dt="2024-08-28T13:35:47.534" v="3726"/>
        <pc:sldMkLst>
          <pc:docMk/>
          <pc:sldMk cId="3255503592" sldId="305"/>
        </pc:sldMkLst>
        <pc:spChg chg="mod">
          <ac:chgData name="Edgar Moreira" userId="678f6452-f853-4543-99d2-85f21f9bf637" providerId="ADAL" clId="{67346670-B721-4D35-8679-D6A8D00372F5}" dt="2024-08-26T16:10:33.069" v="2052" actId="20577"/>
          <ac:spMkLst>
            <pc:docMk/>
            <pc:sldMk cId="3255503592" sldId="305"/>
            <ac:spMk id="2" creationId="{6719F29B-F233-48AF-8261-F33A4E079E3E}"/>
          </ac:spMkLst>
        </pc:spChg>
        <pc:spChg chg="mod">
          <ac:chgData name="Edgar Moreira" userId="678f6452-f853-4543-99d2-85f21f9bf637" providerId="ADAL" clId="{67346670-B721-4D35-8679-D6A8D00372F5}" dt="2024-08-26T16:14:33.480" v="2410" actId="20577"/>
          <ac:spMkLst>
            <pc:docMk/>
            <pc:sldMk cId="3255503592" sldId="305"/>
            <ac:spMk id="4" creationId="{15FB1026-A22F-8909-FB65-F5A1D81F5BCE}"/>
          </ac:spMkLst>
        </pc:spChg>
      </pc:sldChg>
      <pc:sldChg chg="modSp add mod">
        <pc:chgData name="Edgar Moreira" userId="678f6452-f853-4543-99d2-85f21f9bf637" providerId="ADAL" clId="{67346670-B721-4D35-8679-D6A8D00372F5}" dt="2024-08-28T13:38:50.347" v="3812" actId="20577"/>
        <pc:sldMkLst>
          <pc:docMk/>
          <pc:sldMk cId="4221312204" sldId="306"/>
        </pc:sldMkLst>
        <pc:spChg chg="mod">
          <ac:chgData name="Edgar Moreira" userId="678f6452-f853-4543-99d2-85f21f9bf637" providerId="ADAL" clId="{67346670-B721-4D35-8679-D6A8D00372F5}" dt="2024-08-26T16:15:47.609" v="2415" actId="20577"/>
          <ac:spMkLst>
            <pc:docMk/>
            <pc:sldMk cId="4221312204" sldId="306"/>
            <ac:spMk id="2" creationId="{6719F29B-F233-48AF-8261-F33A4E079E3E}"/>
          </ac:spMkLst>
        </pc:spChg>
        <pc:spChg chg="mod">
          <ac:chgData name="Edgar Moreira" userId="678f6452-f853-4543-99d2-85f21f9bf637" providerId="ADAL" clId="{67346670-B721-4D35-8679-D6A8D00372F5}" dt="2024-08-28T13:38:50.347" v="3812" actId="20577"/>
          <ac:spMkLst>
            <pc:docMk/>
            <pc:sldMk cId="4221312204" sldId="306"/>
            <ac:spMk id="4" creationId="{15FB1026-A22F-8909-FB65-F5A1D81F5BCE}"/>
          </ac:spMkLst>
        </pc:spChg>
      </pc:sldChg>
      <pc:sldChg chg="addSp delSp modSp add mod">
        <pc:chgData name="Edgar Moreira" userId="678f6452-f853-4543-99d2-85f21f9bf637" providerId="ADAL" clId="{67346670-B721-4D35-8679-D6A8D00372F5}" dt="2024-08-27T11:03:55.101" v="2791" actId="1038"/>
        <pc:sldMkLst>
          <pc:docMk/>
          <pc:sldMk cId="38605531" sldId="307"/>
        </pc:sldMkLst>
        <pc:spChg chg="mod">
          <ac:chgData name="Edgar Moreira" userId="678f6452-f853-4543-99d2-85f21f9bf637" providerId="ADAL" clId="{67346670-B721-4D35-8679-D6A8D00372F5}" dt="2024-08-27T10:35:00.813" v="2762" actId="20577"/>
          <ac:spMkLst>
            <pc:docMk/>
            <pc:sldMk cId="38605531" sldId="307"/>
            <ac:spMk id="2" creationId="{6719F29B-F233-48AF-8261-F33A4E079E3E}"/>
          </ac:spMkLst>
        </pc:spChg>
        <pc:picChg chg="add mod">
          <ac:chgData name="Edgar Moreira" userId="678f6452-f853-4543-99d2-85f21f9bf637" providerId="ADAL" clId="{67346670-B721-4D35-8679-D6A8D00372F5}" dt="2024-08-27T11:03:55.101" v="2791" actId="1038"/>
          <ac:picMkLst>
            <pc:docMk/>
            <pc:sldMk cId="38605531" sldId="307"/>
            <ac:picMk id="4" creationId="{00A86B55-DFBE-FDBA-AE7D-54568F84E537}"/>
          </ac:picMkLst>
        </pc:picChg>
        <pc:picChg chg="del">
          <ac:chgData name="Edgar Moreira" userId="678f6452-f853-4543-99d2-85f21f9bf637" providerId="ADAL" clId="{67346670-B721-4D35-8679-D6A8D00372F5}" dt="2024-08-27T11:03:49.296" v="2771" actId="478"/>
          <ac:picMkLst>
            <pc:docMk/>
            <pc:sldMk cId="38605531" sldId="307"/>
            <ac:picMk id="23" creationId="{936CDF69-3F0B-D341-7EDD-FE07601F541E}"/>
          </ac:picMkLst>
        </pc:picChg>
      </pc:sldChg>
      <pc:sldChg chg="addSp delSp modSp add mod">
        <pc:chgData name="Edgar Moreira" userId="678f6452-f853-4543-99d2-85f21f9bf637" providerId="ADAL" clId="{67346670-B721-4D35-8679-D6A8D00372F5}" dt="2024-08-27T15:17:11.345" v="2824" actId="1076"/>
        <pc:sldMkLst>
          <pc:docMk/>
          <pc:sldMk cId="3578306576" sldId="308"/>
        </pc:sldMkLst>
        <pc:spChg chg="mod">
          <ac:chgData name="Edgar Moreira" userId="678f6452-f853-4543-99d2-85f21f9bf637" providerId="ADAL" clId="{67346670-B721-4D35-8679-D6A8D00372F5}" dt="2024-08-27T11:11:40.242" v="2804" actId="20577"/>
          <ac:spMkLst>
            <pc:docMk/>
            <pc:sldMk cId="3578306576" sldId="308"/>
            <ac:spMk id="2" creationId="{6719F29B-F233-48AF-8261-F33A4E079E3E}"/>
          </ac:spMkLst>
        </pc:spChg>
        <pc:spChg chg="add">
          <ac:chgData name="Edgar Moreira" userId="678f6452-f853-4543-99d2-85f21f9bf637" providerId="ADAL" clId="{67346670-B721-4D35-8679-D6A8D00372F5}" dt="2024-08-27T15:10:50.018" v="2812"/>
          <ac:spMkLst>
            <pc:docMk/>
            <pc:sldMk cId="3578306576" sldId="308"/>
            <ac:spMk id="3" creationId="{AE2A1DDB-3181-00CB-31CB-07D4E4B68A9F}"/>
          </ac:spMkLst>
        </pc:spChg>
        <pc:spChg chg="add del mod">
          <ac:chgData name="Edgar Moreira" userId="678f6452-f853-4543-99d2-85f21f9bf637" providerId="ADAL" clId="{67346670-B721-4D35-8679-D6A8D00372F5}" dt="2024-08-27T15:10:56.013" v="2814" actId="478"/>
          <ac:spMkLst>
            <pc:docMk/>
            <pc:sldMk cId="3578306576" sldId="308"/>
            <ac:spMk id="5" creationId="{62A7CCC1-63BA-4850-11DE-481862971490}"/>
          </ac:spMkLst>
        </pc:spChg>
        <pc:picChg chg="del">
          <ac:chgData name="Edgar Moreira" userId="678f6452-f853-4543-99d2-85f21f9bf637" providerId="ADAL" clId="{67346670-B721-4D35-8679-D6A8D00372F5}" dt="2024-08-27T11:11:43.212" v="2805" actId="478"/>
          <ac:picMkLst>
            <pc:docMk/>
            <pc:sldMk cId="3578306576" sldId="308"/>
            <ac:picMk id="4" creationId="{00A86B55-DFBE-FDBA-AE7D-54568F84E537}"/>
          </ac:picMkLst>
        </pc:picChg>
        <pc:picChg chg="add mod">
          <ac:chgData name="Edgar Moreira" userId="678f6452-f853-4543-99d2-85f21f9bf637" providerId="ADAL" clId="{67346670-B721-4D35-8679-D6A8D00372F5}" dt="2024-08-27T15:15:27.446" v="2819" actId="1076"/>
          <ac:picMkLst>
            <pc:docMk/>
            <pc:sldMk cId="3578306576" sldId="308"/>
            <ac:picMk id="8" creationId="{19750161-2AC6-CD78-AF94-8E27051D931D}"/>
          </ac:picMkLst>
        </pc:picChg>
        <pc:picChg chg="add mod">
          <ac:chgData name="Edgar Moreira" userId="678f6452-f853-4543-99d2-85f21f9bf637" providerId="ADAL" clId="{67346670-B721-4D35-8679-D6A8D00372F5}" dt="2024-08-27T15:17:11.345" v="2824" actId="1076"/>
          <ac:picMkLst>
            <pc:docMk/>
            <pc:sldMk cId="3578306576" sldId="308"/>
            <ac:picMk id="10" creationId="{A7756546-5270-EB3F-6724-780CF63502AA}"/>
          </ac:picMkLst>
        </pc:picChg>
        <pc:picChg chg="add del mod">
          <ac:chgData name="Edgar Moreira" userId="678f6452-f853-4543-99d2-85f21f9bf637" providerId="ADAL" clId="{67346670-B721-4D35-8679-D6A8D00372F5}" dt="2024-08-27T15:10:48.299" v="2811" actId="478"/>
          <ac:picMkLst>
            <pc:docMk/>
            <pc:sldMk cId="3578306576" sldId="308"/>
            <ac:picMk id="1026" creationId="{9208A583-AC81-5323-294C-F09F58203DD4}"/>
          </ac:picMkLst>
        </pc:picChg>
        <pc:picChg chg="add del">
          <ac:chgData name="Edgar Moreira" userId="678f6452-f853-4543-99d2-85f21f9bf637" providerId="ADAL" clId="{67346670-B721-4D35-8679-D6A8D00372F5}" dt="2024-08-27T15:09:14.322" v="2810" actId="478"/>
          <ac:picMkLst>
            <pc:docMk/>
            <pc:sldMk cId="3578306576" sldId="308"/>
            <ac:picMk id="1028" creationId="{9240520B-E573-7A8B-2D14-3117C60D4441}"/>
          </ac:picMkLst>
        </pc:picChg>
      </pc:sldChg>
      <pc:sldChg chg="modSp add mod ord">
        <pc:chgData name="Edgar Moreira" userId="678f6452-f853-4543-99d2-85f21f9bf637" providerId="ADAL" clId="{67346670-B721-4D35-8679-D6A8D00372F5}" dt="2024-08-27T15:19:40.834" v="3113" actId="5793"/>
        <pc:sldMkLst>
          <pc:docMk/>
          <pc:sldMk cId="848947710" sldId="309"/>
        </pc:sldMkLst>
        <pc:spChg chg="mod">
          <ac:chgData name="Edgar Moreira" userId="678f6452-f853-4543-99d2-85f21f9bf637" providerId="ADAL" clId="{67346670-B721-4D35-8679-D6A8D00372F5}" dt="2024-08-27T15:17:49.338" v="2843" actId="20577"/>
          <ac:spMkLst>
            <pc:docMk/>
            <pc:sldMk cId="848947710" sldId="309"/>
            <ac:spMk id="2" creationId="{6719F29B-F233-48AF-8261-F33A4E079E3E}"/>
          </ac:spMkLst>
        </pc:spChg>
        <pc:spChg chg="mod">
          <ac:chgData name="Edgar Moreira" userId="678f6452-f853-4543-99d2-85f21f9bf637" providerId="ADAL" clId="{67346670-B721-4D35-8679-D6A8D00372F5}" dt="2024-08-27T15:19:40.834" v="3113" actId="5793"/>
          <ac:spMkLst>
            <pc:docMk/>
            <pc:sldMk cId="848947710" sldId="309"/>
            <ac:spMk id="4" creationId="{15FB1026-A22F-8909-FB65-F5A1D81F5BCE}"/>
          </ac:spMkLst>
        </pc:spChg>
      </pc:sldChg>
      <pc:sldChg chg="addSp delSp modSp add mod">
        <pc:chgData name="Edgar Moreira" userId="678f6452-f853-4543-99d2-85f21f9bf637" providerId="ADAL" clId="{67346670-B721-4D35-8679-D6A8D00372F5}" dt="2024-08-28T13:45:23.807" v="3814" actId="207"/>
        <pc:sldMkLst>
          <pc:docMk/>
          <pc:sldMk cId="2480982551" sldId="310"/>
        </pc:sldMkLst>
        <pc:spChg chg="mod">
          <ac:chgData name="Edgar Moreira" userId="678f6452-f853-4543-99d2-85f21f9bf637" providerId="ADAL" clId="{67346670-B721-4D35-8679-D6A8D00372F5}" dt="2024-08-28T11:42:05.124" v="3237" actId="20577"/>
          <ac:spMkLst>
            <pc:docMk/>
            <pc:sldMk cId="2480982551" sldId="310"/>
            <ac:spMk id="2" creationId="{6719F29B-F233-48AF-8261-F33A4E079E3E}"/>
          </ac:spMkLst>
        </pc:spChg>
        <pc:spChg chg="del mod">
          <ac:chgData name="Edgar Moreira" userId="678f6452-f853-4543-99d2-85f21f9bf637" providerId="ADAL" clId="{67346670-B721-4D35-8679-D6A8D00372F5}" dt="2024-08-28T11:36:36.939" v="3135"/>
          <ac:spMkLst>
            <pc:docMk/>
            <pc:sldMk cId="2480982551" sldId="310"/>
            <ac:spMk id="4" creationId="{15FB1026-A22F-8909-FB65-F5A1D81F5BCE}"/>
          </ac:spMkLst>
        </pc:spChg>
        <pc:graphicFrameChg chg="add mod modGraphic">
          <ac:chgData name="Edgar Moreira" userId="678f6452-f853-4543-99d2-85f21f9bf637" providerId="ADAL" clId="{67346670-B721-4D35-8679-D6A8D00372F5}" dt="2024-08-28T13:45:23.807" v="3814" actId="207"/>
          <ac:graphicFrameMkLst>
            <pc:docMk/>
            <pc:sldMk cId="2480982551" sldId="310"/>
            <ac:graphicFrameMk id="3" creationId="{4B6BD8BF-7D34-E411-D294-CCCB9CAA1AF5}"/>
          </ac:graphicFrameMkLst>
        </pc:graphicFrameChg>
        <pc:picChg chg="add mod">
          <ac:chgData name="Edgar Moreira" userId="678f6452-f853-4543-99d2-85f21f9bf637" providerId="ADAL" clId="{67346670-B721-4D35-8679-D6A8D00372F5}" dt="2024-08-28T11:41:45.636" v="3235" actId="1076"/>
          <ac:picMkLst>
            <pc:docMk/>
            <pc:sldMk cId="2480982551" sldId="310"/>
            <ac:picMk id="2050" creationId="{6A6809CF-E938-DCBC-8B29-2842D6697FB1}"/>
          </ac:picMkLst>
        </pc:picChg>
      </pc:sldChg>
      <pc:sldChg chg="addSp delSp modSp add del mod">
        <pc:chgData name="Edgar Moreira" userId="678f6452-f853-4543-99d2-85f21f9bf637" providerId="ADAL" clId="{67346670-B721-4D35-8679-D6A8D00372F5}" dt="2024-08-28T15:58:21.519" v="3903" actId="2696"/>
        <pc:sldMkLst>
          <pc:docMk/>
          <pc:sldMk cId="2195180804" sldId="311"/>
        </pc:sldMkLst>
        <pc:spChg chg="mod">
          <ac:chgData name="Edgar Moreira" userId="678f6452-f853-4543-99d2-85f21f9bf637" providerId="ADAL" clId="{67346670-B721-4D35-8679-D6A8D00372F5}" dt="2024-08-28T11:46:17.023" v="3268" actId="20577"/>
          <ac:spMkLst>
            <pc:docMk/>
            <pc:sldMk cId="2195180804" sldId="311"/>
            <ac:spMk id="2" creationId="{6719F29B-F233-48AF-8261-F33A4E079E3E}"/>
          </ac:spMkLst>
        </pc:spChg>
        <pc:spChg chg="add del mod">
          <ac:chgData name="Edgar Moreira" userId="678f6452-f853-4543-99d2-85f21f9bf637" providerId="ADAL" clId="{67346670-B721-4D35-8679-D6A8D00372F5}" dt="2024-08-28T11:46:28.070" v="3273" actId="478"/>
          <ac:spMkLst>
            <pc:docMk/>
            <pc:sldMk cId="2195180804" sldId="311"/>
            <ac:spMk id="4" creationId="{7E323CE4-AE45-7AA3-5BC0-1CCF0A42AFCF}"/>
          </ac:spMkLst>
        </pc:spChg>
        <pc:spChg chg="add del mod">
          <ac:chgData name="Edgar Moreira" userId="678f6452-f853-4543-99d2-85f21f9bf637" providerId="ADAL" clId="{67346670-B721-4D35-8679-D6A8D00372F5}" dt="2024-08-28T11:47:06.986" v="3278" actId="478"/>
          <ac:spMkLst>
            <pc:docMk/>
            <pc:sldMk cId="2195180804" sldId="311"/>
            <ac:spMk id="6" creationId="{5D8A19F8-1794-3772-2772-AD23729CA2FA}"/>
          </ac:spMkLst>
        </pc:spChg>
        <pc:spChg chg="add mod">
          <ac:chgData name="Edgar Moreira" userId="678f6452-f853-4543-99d2-85f21f9bf637" providerId="ADAL" clId="{67346670-B721-4D35-8679-D6A8D00372F5}" dt="2024-08-28T13:49:15.720" v="3902" actId="20577"/>
          <ac:spMkLst>
            <pc:docMk/>
            <pc:sldMk cId="2195180804" sldId="311"/>
            <ac:spMk id="7" creationId="{08E78E6D-DC17-7E66-7FD6-E8FD7D687CAE}"/>
          </ac:spMkLst>
        </pc:spChg>
        <pc:spChg chg="add">
          <ac:chgData name="Edgar Moreira" userId="678f6452-f853-4543-99d2-85f21f9bf637" providerId="ADAL" clId="{67346670-B721-4D35-8679-D6A8D00372F5}" dt="2024-08-28T11:48:09.744" v="3302"/>
          <ac:spMkLst>
            <pc:docMk/>
            <pc:sldMk cId="2195180804" sldId="311"/>
            <ac:spMk id="8" creationId="{07C78A97-E3C6-FD41-E5B8-47DFBED4A21D}"/>
          </ac:spMkLst>
        </pc:spChg>
        <pc:graphicFrameChg chg="del modGraphic">
          <ac:chgData name="Edgar Moreira" userId="678f6452-f853-4543-99d2-85f21f9bf637" providerId="ADAL" clId="{67346670-B721-4D35-8679-D6A8D00372F5}" dt="2024-08-28T11:46:23.166" v="3272" actId="478"/>
          <ac:graphicFrameMkLst>
            <pc:docMk/>
            <pc:sldMk cId="2195180804" sldId="311"/>
            <ac:graphicFrameMk id="3" creationId="{4B6BD8BF-7D34-E411-D294-CCCB9CAA1AF5}"/>
          </ac:graphicFrameMkLst>
        </pc:graphicFrameChg>
        <pc:picChg chg="del">
          <ac:chgData name="Edgar Moreira" userId="678f6452-f853-4543-99d2-85f21f9bf637" providerId="ADAL" clId="{67346670-B721-4D35-8679-D6A8D00372F5}" dt="2024-08-28T11:46:20.827" v="3269" actId="478"/>
          <ac:picMkLst>
            <pc:docMk/>
            <pc:sldMk cId="2195180804" sldId="311"/>
            <ac:picMk id="2050" creationId="{6A6809CF-E938-DCBC-8B29-2842D6697FB1}"/>
          </ac:picMkLst>
        </pc:picChg>
      </pc:sldChg>
      <pc:sldChg chg="addSp delSp modSp add mod setBg modClrScheme chgLayout">
        <pc:chgData name="Edgar Moreira" userId="678f6452-f853-4543-99d2-85f21f9bf637" providerId="ADAL" clId="{67346670-B721-4D35-8679-D6A8D00372F5}" dt="2024-08-28T16:07:36.009" v="3924" actId="26606"/>
        <pc:sldMkLst>
          <pc:docMk/>
          <pc:sldMk cId="3975216771" sldId="311"/>
        </pc:sldMkLst>
        <pc:spChg chg="del mod">
          <ac:chgData name="Edgar Moreira" userId="678f6452-f853-4543-99d2-85f21f9bf637" providerId="ADAL" clId="{67346670-B721-4D35-8679-D6A8D00372F5}" dt="2024-08-28T16:06:37.746" v="3913" actId="478"/>
          <ac:spMkLst>
            <pc:docMk/>
            <pc:sldMk cId="3975216771" sldId="311"/>
            <ac:spMk id="2" creationId="{6719F29B-F233-48AF-8261-F33A4E079E3E}"/>
          </ac:spMkLst>
        </pc:spChg>
        <pc:spChg chg="add del mod">
          <ac:chgData name="Edgar Moreira" userId="678f6452-f853-4543-99d2-85f21f9bf637" providerId="ADAL" clId="{67346670-B721-4D35-8679-D6A8D00372F5}" dt="2024-08-28T16:06:30.682" v="3911" actId="478"/>
          <ac:spMkLst>
            <pc:docMk/>
            <pc:sldMk cId="3975216771" sldId="311"/>
            <ac:spMk id="4" creationId="{BA1AF9B8-55FD-3A3E-03B1-D79438294E94}"/>
          </ac:spMkLst>
        </pc:spChg>
        <pc:spChg chg="add del mod">
          <ac:chgData name="Edgar Moreira" userId="678f6452-f853-4543-99d2-85f21f9bf637" providerId="ADAL" clId="{67346670-B721-4D35-8679-D6A8D00372F5}" dt="2024-08-28T16:06:49.114" v="3916" actId="478"/>
          <ac:spMkLst>
            <pc:docMk/>
            <pc:sldMk cId="3975216771" sldId="311"/>
            <ac:spMk id="6" creationId="{521133DC-DA34-DD8F-6AE1-1ABBAC0E8B7C}"/>
          </ac:spMkLst>
        </pc:spChg>
        <pc:spChg chg="mod ord modVis">
          <ac:chgData name="Edgar Moreira" userId="678f6452-f853-4543-99d2-85f21f9bf637" providerId="ADAL" clId="{67346670-B721-4D35-8679-D6A8D00372F5}" dt="2024-08-28T16:07:29.803" v="3923" actId="26606"/>
          <ac:spMkLst>
            <pc:docMk/>
            <pc:sldMk cId="3975216771" sldId="311"/>
            <ac:spMk id="11" creationId="{5837F6CC-F87E-4BF6-9EFE-DA537BAB6BE0}"/>
          </ac:spMkLst>
        </pc:spChg>
        <pc:spChg chg="mod">
          <ac:chgData name="Edgar Moreira" userId="678f6452-f853-4543-99d2-85f21f9bf637" providerId="ADAL" clId="{67346670-B721-4D35-8679-D6A8D00372F5}" dt="2024-08-28T16:07:36.009" v="3924" actId="26606"/>
          <ac:spMkLst>
            <pc:docMk/>
            <pc:sldMk cId="3975216771" sldId="311"/>
            <ac:spMk id="12" creationId="{E80EA4A2-4719-41C0-949E-AF9166CAEB49}"/>
          </ac:spMkLst>
        </pc:spChg>
        <pc:spChg chg="mod modVis">
          <ac:chgData name="Edgar Moreira" userId="678f6452-f853-4543-99d2-85f21f9bf637" providerId="ADAL" clId="{67346670-B721-4D35-8679-D6A8D00372F5}" dt="2024-08-28T16:07:23.789" v="3922" actId="26606"/>
          <ac:spMkLst>
            <pc:docMk/>
            <pc:sldMk cId="3975216771" sldId="311"/>
            <ac:spMk id="13" creationId="{E97A1D68-0269-4F8D-8A4E-B8D9753C7D5A}"/>
          </ac:spMkLst>
        </pc:spChg>
        <pc:spChg chg="add del">
          <ac:chgData name="Edgar Moreira" userId="678f6452-f853-4543-99d2-85f21f9bf637" providerId="ADAL" clId="{67346670-B721-4D35-8679-D6A8D00372F5}" dt="2024-08-28T16:07:36.009" v="3924" actId="26606"/>
          <ac:spMkLst>
            <pc:docMk/>
            <pc:sldMk cId="3975216771" sldId="311"/>
            <ac:spMk id="15" creationId="{42A4FC2C-047E-45A5-965D-8E1E3BF09BC6}"/>
          </ac:spMkLst>
        </pc:spChg>
        <pc:spChg chg="add del mod">
          <ac:chgData name="Edgar Moreira" userId="678f6452-f853-4543-99d2-85f21f9bf637" providerId="ADAL" clId="{67346670-B721-4D35-8679-D6A8D00372F5}" dt="2024-08-28T16:07:23.786" v="3921" actId="26606"/>
          <ac:spMkLst>
            <pc:docMk/>
            <pc:sldMk cId="3975216771" sldId="311"/>
            <ac:spMk id="18" creationId="{FB8683A3-59F9-0D3C-8910-0388F915655D}"/>
          </ac:spMkLst>
        </pc:spChg>
        <pc:spChg chg="add">
          <ac:chgData name="Edgar Moreira" userId="678f6452-f853-4543-99d2-85f21f9bf637" providerId="ADAL" clId="{67346670-B721-4D35-8679-D6A8D00372F5}" dt="2024-08-28T16:07:36.009" v="3924" actId="26606"/>
          <ac:spMkLst>
            <pc:docMk/>
            <pc:sldMk cId="3975216771" sldId="311"/>
            <ac:spMk id="20" creationId="{9C6777B5-64F4-4200-B099-34168B69FE53}"/>
          </ac:spMkLst>
        </pc:spChg>
        <pc:grpChg chg="add">
          <ac:chgData name="Edgar Moreira" userId="678f6452-f853-4543-99d2-85f21f9bf637" providerId="ADAL" clId="{67346670-B721-4D35-8679-D6A8D00372F5}" dt="2024-08-28T16:07:36.009" v="3924" actId="26606"/>
          <ac:grpSpMkLst>
            <pc:docMk/>
            <pc:sldMk cId="3975216771" sldId="311"/>
            <ac:grpSpMk id="22" creationId="{4252769E-B9F0-4068-A645-5BBEF16E9C28}"/>
          </ac:grpSpMkLst>
        </pc:grpChg>
        <pc:graphicFrameChg chg="del">
          <ac:chgData name="Edgar Moreira" userId="678f6452-f853-4543-99d2-85f21f9bf637" providerId="ADAL" clId="{67346670-B721-4D35-8679-D6A8D00372F5}" dt="2024-08-28T15:59:05.432" v="3909" actId="478"/>
          <ac:graphicFrameMkLst>
            <pc:docMk/>
            <pc:sldMk cId="3975216771" sldId="311"/>
            <ac:graphicFrameMk id="3" creationId="{4B6BD8BF-7D34-E411-D294-CCCB9CAA1AF5}"/>
          </ac:graphicFrameMkLst>
        </pc:graphicFrameChg>
        <pc:picChg chg="add mod ord">
          <ac:chgData name="Edgar Moreira" userId="678f6452-f853-4543-99d2-85f21f9bf637" providerId="ADAL" clId="{67346670-B721-4D35-8679-D6A8D00372F5}" dt="2024-08-28T16:07:36.009" v="3924" actId="26606"/>
          <ac:picMkLst>
            <pc:docMk/>
            <pc:sldMk cId="3975216771" sldId="311"/>
            <ac:picMk id="8" creationId="{846A60E5-B2FB-4449-AE39-9ECE46A16404}"/>
          </ac:picMkLst>
        </pc:picChg>
        <pc:picChg chg="del">
          <ac:chgData name="Edgar Moreira" userId="678f6452-f853-4543-99d2-85f21f9bf637" providerId="ADAL" clId="{67346670-B721-4D35-8679-D6A8D00372F5}" dt="2024-08-28T15:59:03.136" v="3908" actId="478"/>
          <ac:picMkLst>
            <pc:docMk/>
            <pc:sldMk cId="3975216771" sldId="311"/>
            <ac:picMk id="2050" creationId="{6A6809CF-E938-DCBC-8B29-2842D6697FB1}"/>
          </ac:picMkLst>
        </pc:picChg>
      </pc:sldChg>
      <pc:sldChg chg="addSp delSp modSp add mod ord">
        <pc:chgData name="Edgar Moreira" userId="678f6452-f853-4543-99d2-85f21f9bf637" providerId="ADAL" clId="{67346670-B721-4D35-8679-D6A8D00372F5}" dt="2024-08-28T16:15:09.109" v="3944" actId="14100"/>
        <pc:sldMkLst>
          <pc:docMk/>
          <pc:sldMk cId="4063078868" sldId="312"/>
        </pc:sldMkLst>
        <pc:spChg chg="del mod">
          <ac:chgData name="Edgar Moreira" userId="678f6452-f853-4543-99d2-85f21f9bf637" providerId="ADAL" clId="{67346670-B721-4D35-8679-D6A8D00372F5}" dt="2024-08-28T16:14:47.433" v="3941" actId="478"/>
          <ac:spMkLst>
            <pc:docMk/>
            <pc:sldMk cId="4063078868" sldId="312"/>
            <ac:spMk id="2" creationId="{6719F29B-F233-48AF-8261-F33A4E079E3E}"/>
          </ac:spMkLst>
        </pc:spChg>
        <pc:spChg chg="del">
          <ac:chgData name="Edgar Moreira" userId="678f6452-f853-4543-99d2-85f21f9bf637" providerId="ADAL" clId="{67346670-B721-4D35-8679-D6A8D00372F5}" dt="2024-08-28T16:11:21.654" v="3938" actId="478"/>
          <ac:spMkLst>
            <pc:docMk/>
            <pc:sldMk cId="4063078868" sldId="312"/>
            <ac:spMk id="4" creationId="{BA1AF9B8-55FD-3A3E-03B1-D79438294E94}"/>
          </ac:spMkLst>
        </pc:spChg>
        <pc:picChg chg="add mod">
          <ac:chgData name="Edgar Moreira" userId="678f6452-f853-4543-99d2-85f21f9bf637" providerId="ADAL" clId="{67346670-B721-4D35-8679-D6A8D00372F5}" dt="2024-08-28T16:15:09.109" v="3944" actId="14100"/>
          <ac:picMkLst>
            <pc:docMk/>
            <pc:sldMk cId="4063078868" sldId="312"/>
            <ac:picMk id="4" creationId="{478052F2-BAF1-7E36-1D51-EC45E8E9E3BA}"/>
          </ac:picMkLst>
        </pc:picChg>
      </pc:sldChg>
      <pc:sldChg chg="new del">
        <pc:chgData name="Edgar Moreira" userId="678f6452-f853-4543-99d2-85f21f9bf637" providerId="ADAL" clId="{67346670-B721-4D35-8679-D6A8D00372F5}" dt="2024-08-28T12:16:30.532" v="3724" actId="47"/>
        <pc:sldMkLst>
          <pc:docMk/>
          <pc:sldMk cId="4269270825" sldId="312"/>
        </pc:sldMkLst>
      </pc:sldChg>
      <pc:sldChg chg="add">
        <pc:chgData name="Edgar Moreira" userId="678f6452-f853-4543-99d2-85f21f9bf637" providerId="ADAL" clId="{67346670-B721-4D35-8679-D6A8D00372F5}" dt="2024-08-28T16:14:39.704" v="3939" actId="2890"/>
        <pc:sldMkLst>
          <pc:docMk/>
          <pc:sldMk cId="2300967681" sldId="31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9B5B42BD-8D3B-4B09-9029-8C63687D5D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E2EC764-34EA-4620-8CF9-F605D96BC3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BDA4D0B-D289-44C5-ACD1-1D74B1774596}" type="datetime1">
              <a:rPr lang="pt-PT" smtClean="0"/>
              <a:t>02/09/2024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C1FA7CC-A0A2-4292-AA1A-FFA1D3AC96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6C9D8F1-C311-48E0-A5EA-6AC70E14D0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827EC1-36E0-417D-8141-8D14DF1BDFD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58522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9EF8C-F73B-419C-893B-8D7151F15D37}" type="datetime1">
              <a:rPr lang="pt-PT" smtClean="0"/>
              <a:pPr/>
              <a:t>02/09/2024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5BAF473-2665-42A7-89E3-C7BA7EB58D12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935489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5BAF473-2665-42A7-89E3-C7BA7EB58D12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3397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23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9489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7595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306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0166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4482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3150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387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1335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9978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15726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5848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2148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5838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4071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9673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60719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9555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6647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2067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4734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2131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5002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2017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330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0568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465970"/>
            <a:ext cx="5739882" cy="2387600"/>
          </a:xfrm>
        </p:spPr>
        <p:txBody>
          <a:bodyPr rtlCol="0" anchor="b">
            <a:norm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5159827"/>
            <a:ext cx="5739882" cy="783773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95037"/>
            <a:ext cx="4573200" cy="1325563"/>
          </a:xfrm>
        </p:spPr>
        <p:txBody>
          <a:bodyPr rtlCol="0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21635" y="2039382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4" name="Marcador de Posição do Texto 8">
            <a:extLst>
              <a:ext uri="{FF2B5EF4-FFF2-40B4-BE49-F238E27FC236}">
                <a16:creationId xmlns:a16="http://schemas.microsoft.com/office/drawing/2014/main" id="{16CC17AD-6E52-42E9-989B-FB086C64DF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021635" y="2408260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D36B0D72-6C95-4E3A-A679-D94CB154306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043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7" name="Marcador de Posição do Texto 8">
            <a:extLst>
              <a:ext uri="{FF2B5EF4-FFF2-40B4-BE49-F238E27FC236}">
                <a16:creationId xmlns:a16="http://schemas.microsoft.com/office/drawing/2014/main" id="{7E6E1537-8CF9-4C86-8E25-29BFFDAFDDD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043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8" name="Marcador de Posição do Texto 8">
            <a:extLst>
              <a:ext uri="{FF2B5EF4-FFF2-40B4-BE49-F238E27FC236}">
                <a16:creationId xmlns:a16="http://schemas.microsoft.com/office/drawing/2014/main" id="{755E9ED2-721A-416D-AFA6-B57E6B8D8C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757407" y="4758255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0DE1C87C-07E3-42FC-9B43-81D789BF794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757407" y="5127133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0" name="Marcador de Posição do Texto 8">
            <a:extLst>
              <a:ext uri="{FF2B5EF4-FFF2-40B4-BE49-F238E27FC236}">
                <a16:creationId xmlns:a16="http://schemas.microsoft.com/office/drawing/2014/main" id="{8556C5D2-9D30-44C4-95EA-DA672356995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1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5" name="Marcador de Posição do Texto 8">
            <a:extLst>
              <a:ext uri="{FF2B5EF4-FFF2-40B4-BE49-F238E27FC236}">
                <a16:creationId xmlns:a16="http://schemas.microsoft.com/office/drawing/2014/main" id="{BB8DD76A-44FE-4266-9CE3-FC74ACF614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1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6" name="Marcador de Posição do Texto 8">
            <a:extLst>
              <a:ext uri="{FF2B5EF4-FFF2-40B4-BE49-F238E27FC236}">
                <a16:creationId xmlns:a16="http://schemas.microsoft.com/office/drawing/2014/main" id="{BB7FB830-D9B0-43D8-B279-D8A3831911C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15407" y="4758255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7" name="Marcador de Posição do Texto 8">
            <a:extLst>
              <a:ext uri="{FF2B5EF4-FFF2-40B4-BE49-F238E27FC236}">
                <a16:creationId xmlns:a16="http://schemas.microsoft.com/office/drawing/2014/main" id="{DA699CE9-2DCD-4D59-B359-D7D3511A215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15407" y="5127133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8" name="Marcador de Posição do Texto 8">
            <a:extLst>
              <a:ext uri="{FF2B5EF4-FFF2-40B4-BE49-F238E27FC236}">
                <a16:creationId xmlns:a16="http://schemas.microsoft.com/office/drawing/2014/main" id="{5B0C1AF9-7ECA-4F02-B71D-97228D05B03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29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9" name="Marcador de Posição do Texto 8">
            <a:extLst>
              <a:ext uri="{FF2B5EF4-FFF2-40B4-BE49-F238E27FC236}">
                <a16:creationId xmlns:a16="http://schemas.microsoft.com/office/drawing/2014/main" id="{FE515F87-B08B-4273-9427-B4477D68E33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329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02353FBD-19BF-45E4-A6F5-4217CDAAA52E}"/>
              </a:ext>
            </a:extLst>
          </p:cNvPr>
          <p:cNvCxnSpPr/>
          <p:nvPr userDrawn="1"/>
        </p:nvCxnSpPr>
        <p:spPr>
          <a:xfrm>
            <a:off x="1513114" y="3875317"/>
            <a:ext cx="911134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Marcador de Posição da Data 4">
            <a:extLst>
              <a:ext uri="{FF2B5EF4-FFF2-40B4-BE49-F238E27FC236}">
                <a16:creationId xmlns:a16="http://schemas.microsoft.com/office/drawing/2014/main" id="{BA4BCF05-CDFF-42C0-A406-D762B747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42" name="Marcador de Posição do Rodapé 5">
            <a:extLst>
              <a:ext uri="{FF2B5EF4-FFF2-40B4-BE49-F238E27FC236}">
                <a16:creationId xmlns:a16="http://schemas.microsoft.com/office/drawing/2014/main" id="{FE043986-6365-4919-A13C-B1086DCF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43" name="Marcador de Posição do Número do Diapositivo 6">
            <a:extLst>
              <a:ext uri="{FF2B5EF4-FFF2-40B4-BE49-F238E27FC236}">
                <a16:creationId xmlns:a16="http://schemas.microsoft.com/office/drawing/2014/main" id="{4FD22B22-DA9C-4B3F-A67F-D0729127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  <p:cxnSp>
        <p:nvCxnSpPr>
          <p:cNvPr id="47" name="Conexão Reta 46">
            <a:extLst>
              <a:ext uri="{FF2B5EF4-FFF2-40B4-BE49-F238E27FC236}">
                <a16:creationId xmlns:a16="http://schemas.microsoft.com/office/drawing/2014/main" id="{AFAB3CE1-D027-49AE-8023-7D6E330C7E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852057"/>
            <a:ext cx="0" cy="1643743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xão Reta 48">
            <a:extLst>
              <a:ext uri="{FF2B5EF4-FFF2-40B4-BE49-F238E27FC236}">
                <a16:creationId xmlns:a16="http://schemas.microsoft.com/office/drawing/2014/main" id="{6B59BE6F-06DF-4031-A366-9BF6A53377C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1592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xão Reta 53">
            <a:extLst>
              <a:ext uri="{FF2B5EF4-FFF2-40B4-BE49-F238E27FC236}">
                <a16:creationId xmlns:a16="http://schemas.microsoft.com/office/drawing/2014/main" id="{588442AB-AF81-4C81-B0CE-584EE410EB9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14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xão Reta 55">
            <a:extLst>
              <a:ext uri="{FF2B5EF4-FFF2-40B4-BE49-F238E27FC236}">
                <a16:creationId xmlns:a16="http://schemas.microsoft.com/office/drawing/2014/main" id="{35F27884-729D-4CA6-A08A-92EBC733CCB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15938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A1F7E5A1-BEA5-447F-BED5-E18F7A1D9A37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1011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08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 à direit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280" y="2376805"/>
            <a:ext cx="501396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0" y="4150042"/>
            <a:ext cx="5013960" cy="196119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371856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7" name="Marcador de Posição da Data 4">
            <a:extLst>
              <a:ext uri="{FF2B5EF4-FFF2-40B4-BE49-F238E27FC236}">
                <a16:creationId xmlns:a16="http://schemas.microsoft.com/office/drawing/2014/main" id="{9ECA7294-D791-453A-AEDA-C7BC2C83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8" name="Marcador de Posição do Rodapé 5">
            <a:extLst>
              <a:ext uri="{FF2B5EF4-FFF2-40B4-BE49-F238E27FC236}">
                <a16:creationId xmlns:a16="http://schemas.microsoft.com/office/drawing/2014/main" id="{E3F008A3-FE03-4B55-99DE-C66C7215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10" name="Marcador de Posição do Número do Diapositivo 6">
            <a:extLst>
              <a:ext uri="{FF2B5EF4-FFF2-40B4-BE49-F238E27FC236}">
                <a16:creationId xmlns:a16="http://schemas.microsoft.com/office/drawing/2014/main" id="{561AA2A7-90C9-48FA-A998-4CB16275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030503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 fechar diapositiv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13571"/>
            <a:ext cx="4419600" cy="1659716"/>
          </a:xfrm>
        </p:spPr>
        <p:txBody>
          <a:bodyPr rtlCol="0" anchor="ctr">
            <a:normAutofit/>
          </a:bodyPr>
          <a:lstStyle>
            <a:lvl1pPr algn="ctr">
              <a:defRPr sz="5400"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pt-PT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02" y="2348318"/>
            <a:ext cx="2743200" cy="1659715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2857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2514600" cy="365125"/>
          </a:xfrm>
        </p:spPr>
        <p:txBody>
          <a:bodyPr rtlCol="0"/>
          <a:lstStyle>
            <a:lvl1pPr algn="r"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390968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cçã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434EB92-62CF-4273-86A4-59223DABDBB8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9A25F60-1F94-4EB8-AECE-53F9C3EBF6AC}"/>
              </a:ext>
            </a:extLst>
          </p:cNvPr>
          <p:cNvSpPr/>
          <p:nvPr userDrawn="1"/>
        </p:nvSpPr>
        <p:spPr>
          <a:xfrm>
            <a:off x="0" y="6509657"/>
            <a:ext cx="12192000" cy="3483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429000"/>
            <a:ext cx="10515600" cy="3080657"/>
          </a:xfrm>
        </p:spPr>
        <p:txBody>
          <a:bodyPr rtlCol="0" anchor="ctr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equip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" name="Marcador de Posição da Imagem 15">
            <a:extLst>
              <a:ext uri="{FF2B5EF4-FFF2-40B4-BE49-F238E27FC236}">
                <a16:creationId xmlns:a16="http://schemas.microsoft.com/office/drawing/2014/main" id="{A74BA5A7-7918-4C65-BAAB-14B3A1E2B4E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2161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US" noProof="0"/>
              <a:t>Click icon to add picture</a:t>
            </a:r>
            <a:endParaRPr lang="pt-PT" noProof="0"/>
          </a:p>
        </p:txBody>
      </p:sp>
      <p:sp>
        <p:nvSpPr>
          <p:cNvPr id="7" name="Marcador de Posição da Imagem 15">
            <a:extLst>
              <a:ext uri="{FF2B5EF4-FFF2-40B4-BE49-F238E27FC236}">
                <a16:creationId xmlns:a16="http://schemas.microsoft.com/office/drawing/2014/main" id="{0C5DF728-AFC5-467F-86BF-45BBD7787257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07938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US" noProof="0"/>
              <a:t>Click icon to add picture</a:t>
            </a:r>
            <a:endParaRPr lang="pt-PT" noProof="0"/>
          </a:p>
        </p:txBody>
      </p:sp>
      <p:sp>
        <p:nvSpPr>
          <p:cNvPr id="8" name="Marcador de Posição da Imagem 15">
            <a:extLst>
              <a:ext uri="{FF2B5EF4-FFF2-40B4-BE49-F238E27FC236}">
                <a16:creationId xmlns:a16="http://schemas.microsoft.com/office/drawing/2014/main" id="{BBFE7B80-0990-424B-A099-BFECB5508302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63715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US" noProof="0"/>
              <a:t>Click icon to add picture</a:t>
            </a:r>
            <a:endParaRPr lang="pt-PT" noProof="0"/>
          </a:p>
        </p:txBody>
      </p:sp>
      <p:sp>
        <p:nvSpPr>
          <p:cNvPr id="9" name="Marcador de Posição da Imagem 15">
            <a:extLst>
              <a:ext uri="{FF2B5EF4-FFF2-40B4-BE49-F238E27FC236}">
                <a16:creationId xmlns:a16="http://schemas.microsoft.com/office/drawing/2014/main" id="{5B4A0F3D-F23F-4072-9FF5-6CFE888CE1E0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19492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n-US" noProof="0"/>
              <a:t>Click icon to add picture</a:t>
            </a:r>
            <a:endParaRPr lang="pt-PT" noProof="0"/>
          </a:p>
        </p:txBody>
      </p:sp>
      <p:sp>
        <p:nvSpPr>
          <p:cNvPr id="11" name="Marcador de Posição do Texto 8">
            <a:extLst>
              <a:ext uri="{FF2B5EF4-FFF2-40B4-BE49-F238E27FC236}">
                <a16:creationId xmlns:a16="http://schemas.microsoft.com/office/drawing/2014/main" id="{14F97182-060B-42D4-9BD6-AADEBB4691F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14950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2" name="Marcador de Posição do Texto 8">
            <a:extLst>
              <a:ext uri="{FF2B5EF4-FFF2-40B4-BE49-F238E27FC236}">
                <a16:creationId xmlns:a16="http://schemas.microsoft.com/office/drawing/2014/main" id="{0C32DCEC-D4CF-4F91-ABA7-22726A1E99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214950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04BECAB1-5EBD-4BC7-8F7A-8B4CA80746C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64623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7" name="Marcador de Posição do Texto 8">
            <a:extLst>
              <a:ext uri="{FF2B5EF4-FFF2-40B4-BE49-F238E27FC236}">
                <a16:creationId xmlns:a16="http://schemas.microsoft.com/office/drawing/2014/main" id="{8D671F83-5A25-4513-86E5-FFBF3BF3106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764623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F6EE3639-A148-489C-A695-7EA2313AEF3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4296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0" name="Marcador de Posição do Texto 8">
            <a:extLst>
              <a:ext uri="{FF2B5EF4-FFF2-40B4-BE49-F238E27FC236}">
                <a16:creationId xmlns:a16="http://schemas.microsoft.com/office/drawing/2014/main" id="{BB55BB21-9247-450C-9A9D-D2AD9161E10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14296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2" name="Marcador de Posição do Texto 8">
            <a:extLst>
              <a:ext uri="{FF2B5EF4-FFF2-40B4-BE49-F238E27FC236}">
                <a16:creationId xmlns:a16="http://schemas.microsoft.com/office/drawing/2014/main" id="{934A7F7B-4591-45E6-AF17-EC81162B73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63969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23" name="Marcador de Posição do Texto 8">
            <a:extLst>
              <a:ext uri="{FF2B5EF4-FFF2-40B4-BE49-F238E27FC236}">
                <a16:creationId xmlns:a16="http://schemas.microsoft.com/office/drawing/2014/main" id="{730702B6-2129-4FAB-8868-58B59C11FFC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863969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4" name="Marcador de Posição da Data 4">
            <a:extLst>
              <a:ext uri="{FF2B5EF4-FFF2-40B4-BE49-F238E27FC236}">
                <a16:creationId xmlns:a16="http://schemas.microsoft.com/office/drawing/2014/main" id="{AD0AC7DB-F500-41DA-8326-3ED61B33F9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25" name="Marcador de Posição do Rodapé 5">
            <a:extLst>
              <a:ext uri="{FF2B5EF4-FFF2-40B4-BE49-F238E27FC236}">
                <a16:creationId xmlns:a16="http://schemas.microsoft.com/office/drawing/2014/main" id="{798612DF-528A-42D7-8634-25EFF6159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26" name="Marcador de Posição do Número do Diapositivo 6">
            <a:extLst>
              <a:ext uri="{FF2B5EF4-FFF2-40B4-BE49-F238E27FC236}">
                <a16:creationId xmlns:a16="http://schemas.microsoft.com/office/drawing/2014/main" id="{1E3817B4-A707-4ACC-9CAC-E32B5E0A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66386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280" y="822325"/>
            <a:ext cx="568452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0" y="2595562"/>
            <a:ext cx="5684520" cy="318103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38404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0" y="3840480"/>
            <a:ext cx="4175760" cy="208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0" y="5928360"/>
            <a:ext cx="4175760" cy="929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1" name="Marcador de Posição da Data 4">
            <a:extLst>
              <a:ext uri="{FF2B5EF4-FFF2-40B4-BE49-F238E27FC236}">
                <a16:creationId xmlns:a16="http://schemas.microsoft.com/office/drawing/2014/main" id="{2FF674D8-A0B1-4D60-AB18-A733984F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22" name="Marcador de Posição do Rodapé 5">
            <a:extLst>
              <a:ext uri="{FF2B5EF4-FFF2-40B4-BE49-F238E27FC236}">
                <a16:creationId xmlns:a16="http://schemas.microsoft.com/office/drawing/2014/main" id="{7E0AFFFB-7406-40B3-B2D5-18288BEA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23" name="Marcador de Posição do Número do Diapositivo 6">
            <a:extLst>
              <a:ext uri="{FF2B5EF4-FFF2-40B4-BE49-F238E27FC236}">
                <a16:creationId xmlns:a16="http://schemas.microsoft.com/office/drawing/2014/main" id="{0D2AF818-9E4C-485A-8EA3-3BD5917D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dupl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2325"/>
            <a:ext cx="568452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595562"/>
            <a:ext cx="5684520" cy="44155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8016240" y="0"/>
            <a:ext cx="240138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10417629" y="0"/>
            <a:ext cx="177437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11800114" y="0"/>
            <a:ext cx="39188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620C3808-5997-40A2-83EF-E2136C52EFE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529818"/>
            <a:ext cx="5684520" cy="44155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 noProof="0"/>
              <a:t>Clique para editar os Estilos de título do modelo global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EAD9A34D-2599-4944-8F4B-6953690367E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3040514"/>
            <a:ext cx="5684520" cy="1106942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4D123A04-698E-4E6B-BB2C-C4FCA2CFBB9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38200" y="4993888"/>
            <a:ext cx="5684520" cy="1106942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a Data 4">
            <a:extLst>
              <a:ext uri="{FF2B5EF4-FFF2-40B4-BE49-F238E27FC236}">
                <a16:creationId xmlns:a16="http://schemas.microsoft.com/office/drawing/2014/main" id="{8BC6F0B0-7E88-4658-BED0-B126DDE797A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15" name="Marcador de Posição do Rodapé 5">
            <a:extLst>
              <a:ext uri="{FF2B5EF4-FFF2-40B4-BE49-F238E27FC236}">
                <a16:creationId xmlns:a16="http://schemas.microsoft.com/office/drawing/2014/main" id="{1B454B68-B7BD-4197-BF00-63964D76348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16" name="Marcador de Posição do Número do Diapositivo 6">
            <a:extLst>
              <a:ext uri="{FF2B5EF4-FFF2-40B4-BE49-F238E27FC236}">
                <a16:creationId xmlns:a16="http://schemas.microsoft.com/office/drawing/2014/main" id="{BAA42605-D696-484D-B611-62CB3140EA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556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quatro conteúdo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A3DF3F-0A0C-4018-A9D5-6DE43170F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4742" y="822325"/>
            <a:ext cx="9329058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B2E9ED8E-C27B-434B-BABA-E66DF12C50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24742" y="259556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A9EBAE4-D52F-453F-8270-8B6E097489BF}"/>
              </a:ext>
            </a:extLst>
          </p:cNvPr>
          <p:cNvSpPr/>
          <p:nvPr userDrawn="1"/>
        </p:nvSpPr>
        <p:spPr>
          <a:xfrm>
            <a:off x="0" y="-1"/>
            <a:ext cx="674914" cy="6857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9FC540D-D53A-486F-96EA-3488254DA8F1}"/>
              </a:ext>
            </a:extLst>
          </p:cNvPr>
          <p:cNvSpPr/>
          <p:nvPr userDrawn="1"/>
        </p:nvSpPr>
        <p:spPr>
          <a:xfrm flipV="1">
            <a:off x="674914" y="0"/>
            <a:ext cx="67491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AA5699F8-E412-4D90-AD9E-5A933F03D67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019111" y="259556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3C6CD4EE-A2DF-4227-8E8E-061E1811B31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024742" y="444613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e Conteúdo 2">
            <a:extLst>
              <a:ext uri="{FF2B5EF4-FFF2-40B4-BE49-F238E27FC236}">
                <a16:creationId xmlns:a16="http://schemas.microsoft.com/office/drawing/2014/main" id="{2BD7E863-25A7-4713-A3A0-9A5F432FE00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019111" y="444613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7" name="Marcador de Posição de Conteúdo 2">
            <a:extLst>
              <a:ext uri="{FF2B5EF4-FFF2-40B4-BE49-F238E27FC236}">
                <a16:creationId xmlns:a16="http://schemas.microsoft.com/office/drawing/2014/main" id="{13EEC52D-9939-4E0F-B26E-6287735877F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024740" y="306977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8" name="Marcador de Posição de Conteúdo 2">
            <a:extLst>
              <a:ext uri="{FF2B5EF4-FFF2-40B4-BE49-F238E27FC236}">
                <a16:creationId xmlns:a16="http://schemas.microsoft.com/office/drawing/2014/main" id="{3F6A9263-89CC-446B-AA55-FA0F0180A70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019109" y="306977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Marcador de Posição de Conteúdo 2">
            <a:extLst>
              <a:ext uri="{FF2B5EF4-FFF2-40B4-BE49-F238E27FC236}">
                <a16:creationId xmlns:a16="http://schemas.microsoft.com/office/drawing/2014/main" id="{73A562DC-F1FD-4766-B507-CC08FBA1EE6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024740" y="492034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0" name="Marcador de Posição de Conteúdo 2">
            <a:extLst>
              <a:ext uri="{FF2B5EF4-FFF2-40B4-BE49-F238E27FC236}">
                <a16:creationId xmlns:a16="http://schemas.microsoft.com/office/drawing/2014/main" id="{B4A99B91-CC4B-4964-B372-94ED4BB9A77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019109" y="492034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1" name="Marcador de Posição da Data 4">
            <a:extLst>
              <a:ext uri="{FF2B5EF4-FFF2-40B4-BE49-F238E27FC236}">
                <a16:creationId xmlns:a16="http://schemas.microsoft.com/office/drawing/2014/main" id="{5413A312-123E-4C7A-864E-C120568D6037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024740" y="6356350"/>
            <a:ext cx="1556659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22" name="Marcador de Posição do Rodapé 5">
            <a:extLst>
              <a:ext uri="{FF2B5EF4-FFF2-40B4-BE49-F238E27FC236}">
                <a16:creationId xmlns:a16="http://schemas.microsoft.com/office/drawing/2014/main" id="{F3306EE3-B07E-48BA-A4EE-EAFE9A458C3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356350"/>
            <a:ext cx="5268686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23" name="Marcador de Posição do Número do Diapositivo 6">
            <a:extLst>
              <a:ext uri="{FF2B5EF4-FFF2-40B4-BE49-F238E27FC236}">
                <a16:creationId xmlns:a16="http://schemas.microsoft.com/office/drawing/2014/main" id="{6A049DF0-5C6A-4542-841D-C03F623048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9764486" y="6356350"/>
            <a:ext cx="1589314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8215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à esquer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BF9015-BE24-42C7-B20B-596FE57DE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3480" y="3864426"/>
            <a:ext cx="5684520" cy="737734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título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37368391-D103-4780-88AC-9746C035960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73480" y="4879291"/>
            <a:ext cx="5684520" cy="13255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A0B4B24-EFFA-49CE-88D9-B8E2ECE17208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94AD39F-C2DD-4F6A-8AB9-EA5E0024EB1C}"/>
              </a:ext>
            </a:extLst>
          </p:cNvPr>
          <p:cNvSpPr/>
          <p:nvPr userDrawn="1"/>
        </p:nvSpPr>
        <p:spPr>
          <a:xfrm flipV="1">
            <a:off x="8016240" y="0"/>
            <a:ext cx="41757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4" name="Marcador de Posição da Data 4">
            <a:extLst>
              <a:ext uri="{FF2B5EF4-FFF2-40B4-BE49-F238E27FC236}">
                <a16:creationId xmlns:a16="http://schemas.microsoft.com/office/drawing/2014/main" id="{38ABA718-1AEF-413D-964E-FA9CA8ED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EE83AD3-B30F-42CE-99A0-D50CDB9C951F}"/>
              </a:ext>
            </a:extLst>
          </p:cNvPr>
          <p:cNvSpPr/>
          <p:nvPr userDrawn="1"/>
        </p:nvSpPr>
        <p:spPr>
          <a:xfrm>
            <a:off x="8011886" y="3429000"/>
            <a:ext cx="4180114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Marcador de Posição do Rodapé 5">
            <a:extLst>
              <a:ext uri="{FF2B5EF4-FFF2-40B4-BE49-F238E27FC236}">
                <a16:creationId xmlns:a16="http://schemas.microsoft.com/office/drawing/2014/main" id="{BCCB3A69-6840-43C8-94EB-C3EF41DB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16" name="Marcador de Posição do Número do Diapositivo 6">
            <a:extLst>
              <a:ext uri="{FF2B5EF4-FFF2-40B4-BE49-F238E27FC236}">
                <a16:creationId xmlns:a16="http://schemas.microsoft.com/office/drawing/2014/main" id="{B374594B-C272-477C-B1DB-A1E214CE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94643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o central com limite superio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3740" y="1957701"/>
            <a:ext cx="5684520" cy="1305562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53740" y="3429000"/>
            <a:ext cx="5684520" cy="23475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B217CA4-9423-45D5-AD1D-2415B600F1DD}"/>
              </a:ext>
            </a:extLst>
          </p:cNvPr>
          <p:cNvSpPr/>
          <p:nvPr userDrawn="1"/>
        </p:nvSpPr>
        <p:spPr>
          <a:xfrm>
            <a:off x="0" y="0"/>
            <a:ext cx="12192000" cy="1081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F525B7F-8292-4AE6-B9B3-F6C0621F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3E86D52-9DFB-4D69-BF39-2C163B39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0B91A39-D816-4317-AA23-55510F9D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98160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o central: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3740" y="1957701"/>
            <a:ext cx="5684520" cy="1305562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53740" y="3429000"/>
            <a:ext cx="5684520" cy="23475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7B514D1-FFF2-4784-BC98-5C209566EB25}"/>
              </a:ext>
            </a:extLst>
          </p:cNvPr>
          <p:cNvSpPr/>
          <p:nvPr userDrawn="1"/>
        </p:nvSpPr>
        <p:spPr>
          <a:xfrm>
            <a:off x="0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F775047-FCCD-48A9-AE4B-E4619B3FA069}"/>
              </a:ext>
            </a:extLst>
          </p:cNvPr>
          <p:cNvSpPr/>
          <p:nvPr userDrawn="1"/>
        </p:nvSpPr>
        <p:spPr>
          <a:xfrm>
            <a:off x="10276114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Marcador de Posição da Data 4">
            <a:extLst>
              <a:ext uri="{FF2B5EF4-FFF2-40B4-BE49-F238E27FC236}">
                <a16:creationId xmlns:a16="http://schemas.microsoft.com/office/drawing/2014/main" id="{E57E5351-59BE-4BC8-83D8-BABF2317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9" name="Marcador de Posição do Rodapé 5">
            <a:extLst>
              <a:ext uri="{FF2B5EF4-FFF2-40B4-BE49-F238E27FC236}">
                <a16:creationId xmlns:a16="http://schemas.microsoft.com/office/drawing/2014/main" id="{7F2C600D-D61A-47D7-88A2-66D269DC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10" name="Marcador de Posição do Número do Diapositivo 6">
            <a:extLst>
              <a:ext uri="{FF2B5EF4-FFF2-40B4-BE49-F238E27FC236}">
                <a16:creationId xmlns:a16="http://schemas.microsoft.com/office/drawing/2014/main" id="{E257B2EA-F7F2-4B84-A989-76BF9D0F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25552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tro conteúdo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0"/>
            <a:ext cx="12192000" cy="198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56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1</a:t>
            </a:r>
          </a:p>
        </p:txBody>
      </p:sp>
      <p:sp>
        <p:nvSpPr>
          <p:cNvPr id="11" name="Marcador de Posição do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208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2</a:t>
            </a:r>
          </a:p>
        </p:txBody>
      </p:sp>
      <p:sp>
        <p:nvSpPr>
          <p:cNvPr id="13" name="Marcador de Posição do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660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3</a:t>
            </a:r>
          </a:p>
        </p:txBody>
      </p:sp>
      <p:sp>
        <p:nvSpPr>
          <p:cNvPr id="15" name="Marcador de Posição do Texto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112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4</a:t>
            </a:r>
          </a:p>
        </p:txBody>
      </p:sp>
      <p:sp>
        <p:nvSpPr>
          <p:cNvPr id="21" name="Marcador de Posição de Imagem Online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1090200" y="3080256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US" noProof="0"/>
              <a:t>Click icon to add online image</a:t>
            </a:r>
            <a:endParaRPr lang="pt-PT" noProof="0"/>
          </a:p>
        </p:txBody>
      </p:sp>
      <p:sp>
        <p:nvSpPr>
          <p:cNvPr id="22" name="Marcador de Posição de Imagem Online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3935025" y="3080256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US" noProof="0"/>
              <a:t>Click icon to add online image</a:t>
            </a:r>
            <a:endParaRPr lang="pt-PT" noProof="0"/>
          </a:p>
        </p:txBody>
      </p:sp>
      <p:sp>
        <p:nvSpPr>
          <p:cNvPr id="23" name="Marcador de Posição de Imagem Online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779850" y="3079044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US" noProof="0"/>
              <a:t>Click icon to add online image</a:t>
            </a:r>
            <a:endParaRPr lang="pt-PT" noProof="0"/>
          </a:p>
        </p:txBody>
      </p:sp>
      <p:sp>
        <p:nvSpPr>
          <p:cNvPr id="24" name="Marcador de Posição de Imagem Online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625612" y="3079044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US" noProof="0"/>
              <a:t>Click icon to add online image</a:t>
            </a:r>
            <a:endParaRPr lang="pt-PT" noProof="0"/>
          </a:p>
        </p:txBody>
      </p:sp>
      <p:sp>
        <p:nvSpPr>
          <p:cNvPr id="25" name="Marcador de Posição da Data 4">
            <a:extLst>
              <a:ext uri="{FF2B5EF4-FFF2-40B4-BE49-F238E27FC236}">
                <a16:creationId xmlns:a16="http://schemas.microsoft.com/office/drawing/2014/main" id="{8B2D064B-EC57-4EA9-96ED-918E61BFD5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26" name="Marcador de Posição do Rodapé 5">
            <a:extLst>
              <a:ext uri="{FF2B5EF4-FFF2-40B4-BE49-F238E27FC236}">
                <a16:creationId xmlns:a16="http://schemas.microsoft.com/office/drawing/2014/main" id="{B2A70FF9-0C32-4443-A788-56E40DD78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27" name="Marcador de Posição do Número do Diapositivo 6">
            <a:extLst>
              <a:ext uri="{FF2B5EF4-FFF2-40B4-BE49-F238E27FC236}">
                <a16:creationId xmlns:a16="http://schemas.microsoft.com/office/drawing/2014/main" id="{D51176E4-E898-4497-ACF7-72CFF75F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71523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e quatro imagen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BCCBC51-CB80-441C-9628-70A3BFA8C31A}"/>
              </a:ext>
            </a:extLst>
          </p:cNvPr>
          <p:cNvSpPr/>
          <p:nvPr userDrawn="1"/>
        </p:nvSpPr>
        <p:spPr>
          <a:xfrm>
            <a:off x="0" y="3429000"/>
            <a:ext cx="48768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1"/>
            <a:ext cx="48768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3200400" cy="2621139"/>
          </a:xfrm>
        </p:spPr>
        <p:txBody>
          <a:bodyPr rtlCol="0" anchor="b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73368" y="21314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1</a:t>
            </a:r>
          </a:p>
        </p:txBody>
      </p:sp>
      <p:sp>
        <p:nvSpPr>
          <p:cNvPr id="11" name="Marcador de Posição do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4518" y="21314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2</a:t>
            </a:r>
          </a:p>
        </p:txBody>
      </p:sp>
      <p:sp>
        <p:nvSpPr>
          <p:cNvPr id="13" name="Marcador de Posição do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74118" y="48746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3</a:t>
            </a:r>
          </a:p>
        </p:txBody>
      </p:sp>
      <p:sp>
        <p:nvSpPr>
          <p:cNvPr id="15" name="Marcador de Posição do Texto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919318" y="48746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4</a:t>
            </a:r>
          </a:p>
        </p:txBody>
      </p:sp>
      <p:sp>
        <p:nvSpPr>
          <p:cNvPr id="21" name="Marcador de Posição de Imagem Online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6387961" y="643469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US" noProof="0"/>
              <a:t>Click icon to add online image</a:t>
            </a:r>
            <a:endParaRPr lang="pt-PT" noProof="0"/>
          </a:p>
        </p:txBody>
      </p:sp>
      <p:sp>
        <p:nvSpPr>
          <p:cNvPr id="22" name="Marcador de Posição de Imagem Online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9238736" y="643469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US" noProof="0"/>
              <a:t>Click icon to add online image</a:t>
            </a:r>
            <a:endParaRPr lang="pt-PT" noProof="0"/>
          </a:p>
        </p:txBody>
      </p:sp>
      <p:sp>
        <p:nvSpPr>
          <p:cNvPr id="23" name="Marcador de Posição de Imagem Online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387961" y="3385457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US" noProof="0"/>
              <a:t>Click icon to add online image</a:t>
            </a:r>
            <a:endParaRPr lang="pt-PT" noProof="0"/>
          </a:p>
        </p:txBody>
      </p:sp>
      <p:sp>
        <p:nvSpPr>
          <p:cNvPr id="24" name="Marcador de Posição de Imagem Online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233723" y="3385457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en-US" noProof="0"/>
              <a:t>Click icon to add online image</a:t>
            </a:r>
            <a:endParaRPr lang="pt-PT" noProof="0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E8A1CBAE-F2E5-4866-A865-C55E6257349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8200" y="4112198"/>
            <a:ext cx="3200400" cy="1395974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DA996B3F-2EC7-495F-920F-B21C55D9428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073368" y="25775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1</a:t>
            </a:r>
          </a:p>
        </p:txBody>
      </p:sp>
      <p:sp>
        <p:nvSpPr>
          <p:cNvPr id="17" name="Marcador de Posição do Texto 8">
            <a:extLst>
              <a:ext uri="{FF2B5EF4-FFF2-40B4-BE49-F238E27FC236}">
                <a16:creationId xmlns:a16="http://schemas.microsoft.com/office/drawing/2014/main" id="{8F06E2A5-B7ED-4E1B-9B77-DFF175FA257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24518" y="25775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2</a:t>
            </a:r>
          </a:p>
        </p:txBody>
      </p:sp>
      <p:sp>
        <p:nvSpPr>
          <p:cNvPr id="18" name="Marcador de Posição do Texto 8">
            <a:extLst>
              <a:ext uri="{FF2B5EF4-FFF2-40B4-BE49-F238E27FC236}">
                <a16:creationId xmlns:a16="http://schemas.microsoft.com/office/drawing/2014/main" id="{D12A97F1-04F3-48EA-99B9-030059505D9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074118" y="53207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3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8884A8E9-B6DB-4ADD-A85B-593F618E457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19318" y="53207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Marca de Lista 4</a:t>
            </a:r>
          </a:p>
        </p:txBody>
      </p:sp>
      <p:sp>
        <p:nvSpPr>
          <p:cNvPr id="28" name="Marcador de Posição do Texto 4">
            <a:extLst>
              <a:ext uri="{FF2B5EF4-FFF2-40B4-BE49-F238E27FC236}">
                <a16:creationId xmlns:a16="http://schemas.microsoft.com/office/drawing/2014/main" id="{19E1EA5F-9EF0-45C3-94DD-6DF64F4DFA1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8201" y="5511642"/>
            <a:ext cx="3200400" cy="844707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0" name="Marcador de Posição da Data 4">
            <a:extLst>
              <a:ext uri="{FF2B5EF4-FFF2-40B4-BE49-F238E27FC236}">
                <a16:creationId xmlns:a16="http://schemas.microsoft.com/office/drawing/2014/main" id="{5EBE65FE-7980-4861-93F3-178D1931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31" name="Marcador de Posição do Rodapé 5">
            <a:extLst>
              <a:ext uri="{FF2B5EF4-FFF2-40B4-BE49-F238E27FC236}">
                <a16:creationId xmlns:a16="http://schemas.microsoft.com/office/drawing/2014/main" id="{5941D839-A1FC-4620-8485-F69D66D5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32" name="Marcador de Posição do Número do Diapositivo 6">
            <a:extLst>
              <a:ext uri="{FF2B5EF4-FFF2-40B4-BE49-F238E27FC236}">
                <a16:creationId xmlns:a16="http://schemas.microsoft.com/office/drawing/2014/main" id="{B3B8613F-19BE-4CDB-BC4C-C321B4B8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185573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29/07/20XX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Orientação de Colaboradores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7" r:id="rId3"/>
    <p:sldLayoutId id="2147483674" r:id="rId4"/>
    <p:sldLayoutId id="2147483671" r:id="rId5"/>
    <p:sldLayoutId id="2147483666" r:id="rId6"/>
    <p:sldLayoutId id="2147483669" r:id="rId7"/>
    <p:sldLayoutId id="2147483661" r:id="rId8"/>
    <p:sldLayoutId id="2147483676" r:id="rId9"/>
    <p:sldLayoutId id="2147483670" r:id="rId10"/>
    <p:sldLayoutId id="2147483667" r:id="rId11"/>
    <p:sldLayoutId id="2147483673" r:id="rId12"/>
    <p:sldLayoutId id="2147483651" r:id="rId13"/>
    <p:sldLayoutId id="2147483672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465970"/>
            <a:ext cx="5739882" cy="2387600"/>
          </a:xfrm>
        </p:spPr>
        <p:txBody>
          <a:bodyPr rtlCol="0"/>
          <a:lstStyle/>
          <a:p>
            <a:pPr rtl="0"/>
            <a:r>
              <a:rPr lang="pt-PT" dirty="0"/>
              <a:t>Partilha de ideias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159827"/>
            <a:ext cx="5739882" cy="783773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pt-PT" dirty="0"/>
              <a:t>Edgar  Moreira</a:t>
            </a:r>
          </a:p>
          <a:p>
            <a:pPr rtl="0"/>
            <a:r>
              <a:rPr lang="pt-PT" dirty="0"/>
              <a:t>© 2024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21100" cy="68580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dirty="0"/>
              <a:t>User Story</a:t>
            </a:r>
          </a:p>
        </p:txBody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5837F6CC-F87E-4BF6-9EFE-DA537BAB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/>
              <a:t>© 2024</a:t>
            </a:r>
            <a:endParaRPr lang="pt-PT" dirty="0"/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E80EA4A2-4719-41C0-949E-AF9166CA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Edgar Moreira</a:t>
            </a:r>
            <a:endParaRPr lang="pt-PT" dirty="0"/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10</a:t>
            </a:fld>
            <a:endParaRPr lang="pt-PT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15FB1026-A22F-8909-FB65-F5A1D81F5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650" y="0"/>
            <a:ext cx="8007350" cy="685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Descrição simples e curta de uma funcionalidade ou recurso do sistema, escrita da perspetiva do utilizador.</a:t>
            </a:r>
          </a:p>
          <a:p>
            <a:r>
              <a:rPr lang="pt-PT" dirty="0"/>
              <a:t>Deve manter o foco nas necessidades e valor para o utilizador, de modo a facilitar a comunicação entre developers, stakeholders e outros membros da equipa.</a:t>
            </a:r>
          </a:p>
          <a:p>
            <a:r>
              <a:rPr lang="pt-PT" dirty="0"/>
              <a:t>Deve também conter os critérios de aceitação inerentes.</a:t>
            </a:r>
          </a:p>
          <a:p>
            <a:endParaRPr lang="pt-PT" dirty="0"/>
          </a:p>
          <a:p>
            <a:r>
              <a:rPr lang="pt-PT" dirty="0"/>
              <a:t>Exemplo:</a:t>
            </a:r>
          </a:p>
          <a:p>
            <a:r>
              <a:rPr lang="pt-PT" dirty="0"/>
              <a:t>Como (tipo de utilizador)</a:t>
            </a:r>
          </a:p>
          <a:p>
            <a:r>
              <a:rPr lang="pt-PT" dirty="0"/>
              <a:t>Eu quero (funcionalidade)</a:t>
            </a:r>
          </a:p>
          <a:p>
            <a:r>
              <a:rPr lang="pt-PT" dirty="0"/>
              <a:t>Para que (objetivo)</a:t>
            </a:r>
          </a:p>
        </p:txBody>
      </p:sp>
    </p:spTree>
    <p:extLst>
      <p:ext uri="{BB962C8B-B14F-4D97-AF65-F5344CB8AC3E}">
        <p14:creationId xmlns:p14="http://schemas.microsoft.com/office/powerpoint/2010/main" val="1404983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21100" cy="68580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dirty="0"/>
              <a:t>Definition of Ready</a:t>
            </a:r>
          </a:p>
        </p:txBody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5837F6CC-F87E-4BF6-9EFE-DA537BAB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/>
              <a:t>© 2024</a:t>
            </a:r>
            <a:endParaRPr lang="pt-PT" dirty="0"/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E80EA4A2-4719-41C0-949E-AF9166CA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Edgar Moreira</a:t>
            </a:r>
            <a:endParaRPr lang="pt-PT" dirty="0"/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11</a:t>
            </a:fld>
            <a:endParaRPr lang="pt-PT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15FB1026-A22F-8909-FB65-F5A1D81F5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650" y="0"/>
            <a:ext cx="8007350" cy="685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É um conjunto de critérios que uma User Story deve conter para que seja considerado pronto para que os developers comecem a trabalhar sobre ela.</a:t>
            </a:r>
          </a:p>
          <a:p>
            <a:endParaRPr lang="pt-PT" dirty="0"/>
          </a:p>
          <a:p>
            <a:r>
              <a:rPr lang="pt-PT" dirty="0"/>
              <a:t>Exemplo: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Clareza nos requisitos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Todas as informações necessárias estão disponíveis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Ausência de bloqueios que possam impedir o progresso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236783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21100" cy="68580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dirty="0"/>
              <a:t>Definition of Done</a:t>
            </a:r>
          </a:p>
        </p:txBody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5837F6CC-F87E-4BF6-9EFE-DA537BAB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/>
              <a:t>© 2024</a:t>
            </a:r>
            <a:endParaRPr lang="pt-PT" dirty="0"/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E80EA4A2-4719-41C0-949E-AF9166CA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Edgar Moreira</a:t>
            </a:r>
            <a:endParaRPr lang="pt-PT" dirty="0"/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12</a:t>
            </a:fld>
            <a:endParaRPr lang="pt-PT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15FB1026-A22F-8909-FB65-F5A1D81F5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650" y="0"/>
            <a:ext cx="8007350" cy="685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É um conjunto de critérios que uma User Story deve cumprir para que seja considerada pronta para deployment</a:t>
            </a:r>
          </a:p>
          <a:p>
            <a:endParaRPr lang="pt-PT" dirty="0"/>
          </a:p>
          <a:p>
            <a:r>
              <a:rPr lang="pt-PT" dirty="0"/>
              <a:t>Exemplo: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Todos os requisitos implementados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Código revisto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Não existem bugs críticos associados que ainda não estejam finalizados</a:t>
            </a:r>
          </a:p>
        </p:txBody>
      </p:sp>
    </p:spTree>
    <p:extLst>
      <p:ext uri="{BB962C8B-B14F-4D97-AF65-F5344CB8AC3E}">
        <p14:creationId xmlns:p14="http://schemas.microsoft.com/office/powerpoint/2010/main" val="3719918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21100" cy="68580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dirty="0"/>
              <a:t>Backlog</a:t>
            </a:r>
          </a:p>
        </p:txBody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5837F6CC-F87E-4BF6-9EFE-DA537BAB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/>
              <a:t>© 2024</a:t>
            </a:r>
            <a:endParaRPr lang="pt-PT" dirty="0"/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E80EA4A2-4719-41C0-949E-AF9166CA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Edgar Moreira</a:t>
            </a:r>
            <a:endParaRPr lang="pt-PT" dirty="0"/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13</a:t>
            </a:fld>
            <a:endParaRPr lang="pt-PT"/>
          </a:p>
        </p:txBody>
      </p:sp>
      <p:pic>
        <p:nvPicPr>
          <p:cNvPr id="1026" name="Picture 2" descr="Backlog da Sprint: Definição, Priorização e Papeis envolvidos -">
            <a:extLst>
              <a:ext uri="{FF2B5EF4-FFF2-40B4-BE49-F238E27FC236}">
                <a16:creationId xmlns:a16="http://schemas.microsoft.com/office/drawing/2014/main" id="{B61311A6-4FEA-3D6D-02AF-471584076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160" y="1078149"/>
            <a:ext cx="571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640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21100" cy="68580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dirty="0"/>
              <a:t>Backlog de Produto</a:t>
            </a:r>
          </a:p>
        </p:txBody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5837F6CC-F87E-4BF6-9EFE-DA537BAB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/>
              <a:t>© 2024</a:t>
            </a:r>
            <a:endParaRPr lang="pt-PT" dirty="0"/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E80EA4A2-4719-41C0-949E-AF9166CA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Edgar Moreira</a:t>
            </a:r>
            <a:endParaRPr lang="pt-PT" dirty="0"/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14</a:t>
            </a:fld>
            <a:endParaRPr lang="pt-PT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463139DE-D920-13BF-CA22-40BD39085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650" y="0"/>
            <a:ext cx="8007350" cy="685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O que é um bom Backlog de Produto?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Cada item deve ser claro e compreensível a cada elemento da equipa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Prioridades bem definidas (stakeholders devem ter opinião)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Revisão e refinamento contínuo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DOR deve estar garantido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Estimativas de esforço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3156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21100" cy="68580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dirty="0"/>
              <a:t>Proposta</a:t>
            </a:r>
          </a:p>
        </p:txBody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5837F6CC-F87E-4BF6-9EFE-DA537BAB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/>
              <a:t>© 2024</a:t>
            </a:r>
            <a:endParaRPr lang="pt-PT" dirty="0"/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E80EA4A2-4719-41C0-949E-AF9166CA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Edgar Moreira</a:t>
            </a:r>
            <a:endParaRPr lang="pt-PT" dirty="0"/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15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76F8B0-5E54-4DD2-3388-65F5FDB44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649" y="0"/>
            <a:ext cx="8007351" cy="6858000"/>
          </a:xfrm>
          <a:prstGeom prst="rect">
            <a:avLst/>
          </a:prstGeom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463139DE-D920-13BF-CA22-40BD39085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650" y="0"/>
            <a:ext cx="8007350" cy="685800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E se tentássemos tornar os nossos processos diários, mais simples, práticos, intuitivos,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47250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21100" cy="68580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dirty="0"/>
              <a:t>Definition of Ready </a:t>
            </a:r>
          </a:p>
        </p:txBody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5837F6CC-F87E-4BF6-9EFE-DA537BAB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/>
              <a:t>© 2024</a:t>
            </a:r>
            <a:endParaRPr lang="pt-PT" dirty="0"/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E80EA4A2-4719-41C0-949E-AF9166CA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Edgar Moreira</a:t>
            </a:r>
            <a:endParaRPr lang="pt-PT" dirty="0"/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16</a:t>
            </a:fld>
            <a:endParaRPr lang="pt-PT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15FB1026-A22F-8909-FB65-F5A1D81F5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650" y="0"/>
            <a:ext cx="8007350" cy="685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Requisitos funcionais e não funcionados documentados e compreendidos pela equipa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Critérios de aceitação acordados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User Interface (quando aplicável) definida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Dependências identificadas e desbloqueadas (quando aplicável)</a:t>
            </a:r>
          </a:p>
        </p:txBody>
      </p:sp>
    </p:spTree>
    <p:extLst>
      <p:ext uri="{BB962C8B-B14F-4D97-AF65-F5344CB8AC3E}">
        <p14:creationId xmlns:p14="http://schemas.microsoft.com/office/powerpoint/2010/main" val="3255503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21100" cy="68580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dirty="0"/>
              <a:t>Definition of Done </a:t>
            </a:r>
          </a:p>
        </p:txBody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5837F6CC-F87E-4BF6-9EFE-DA537BAB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/>
              <a:t>© 2024</a:t>
            </a:r>
            <a:endParaRPr lang="pt-PT" dirty="0"/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E80EA4A2-4719-41C0-949E-AF9166CA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Edgar Moreira</a:t>
            </a:r>
            <a:endParaRPr lang="pt-PT" dirty="0"/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17</a:t>
            </a:fld>
            <a:endParaRPr lang="pt-PT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15FB1026-A22F-8909-FB65-F5A1D81F5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650" y="0"/>
            <a:ext cx="8007350" cy="685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Todo o código revisto e aprovado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Testes unitários escritos para a funcionalidade e a funcionar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Testes e2e escritos para a funcionalidade e a funcionar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Funcionalidade aprovada por QA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Funcionalidade aprovada por Produto (PO)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Documentação quando aplicável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Cobertura de testes mínima (90%)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Preparação Sprint </a:t>
            </a:r>
            <a:r>
              <a:rPr lang="pt-PT" dirty="0" err="1"/>
              <a:t>Review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Documentação </a:t>
            </a:r>
            <a:r>
              <a:rPr lang="pt-PT"/>
              <a:t>se necessário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21312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21100" cy="68580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/>
              <a:t>Scrum Board</a:t>
            </a:r>
            <a:endParaRPr lang="pt-PT" dirty="0"/>
          </a:p>
        </p:txBody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5837F6CC-F87E-4BF6-9EFE-DA537BAB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/>
              <a:t>© 2024</a:t>
            </a:r>
            <a:endParaRPr lang="pt-PT" dirty="0"/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E80EA4A2-4719-41C0-949E-AF9166CA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Edgar Moreira</a:t>
            </a:r>
            <a:endParaRPr lang="pt-PT" dirty="0"/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18</a:t>
            </a:fld>
            <a:endParaRPr lang="pt-PT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91531F2-ACF0-C327-8939-0F9687D65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23" name="Picture 22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936CDF69-3F0B-D341-7EDD-FE07601F5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89" y="864614"/>
            <a:ext cx="6169497" cy="462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26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21100" cy="68580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dirty="0" err="1"/>
              <a:t>Other</a:t>
            </a:r>
            <a:r>
              <a:rPr lang="pt-PT" dirty="0"/>
              <a:t> </a:t>
            </a:r>
            <a:r>
              <a:rPr lang="pt-PT" dirty="0" err="1"/>
              <a:t>issue</a:t>
            </a:r>
            <a:r>
              <a:rPr lang="pt-PT" dirty="0"/>
              <a:t> </a:t>
            </a:r>
            <a:r>
              <a:rPr lang="pt-PT" dirty="0" err="1"/>
              <a:t>types</a:t>
            </a:r>
            <a:endParaRPr lang="pt-PT" dirty="0"/>
          </a:p>
        </p:txBody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5837F6CC-F87E-4BF6-9EFE-DA537BAB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/>
              <a:t>© 2024</a:t>
            </a:r>
            <a:endParaRPr lang="pt-PT" dirty="0"/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E80EA4A2-4719-41C0-949E-AF9166CA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Edgar Moreira</a:t>
            </a:r>
            <a:endParaRPr lang="pt-PT" dirty="0"/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19</a:t>
            </a:fld>
            <a:endParaRPr lang="pt-PT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91531F2-ACF0-C327-8939-0F9687D65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pic>
        <p:nvPicPr>
          <p:cNvPr id="4" name="Picture 3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00A86B55-DFBE-FDBA-AE7D-54568F84E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003" y="864617"/>
            <a:ext cx="6169493" cy="4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21100" cy="68580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dirty="0"/>
              <a:t>Agenda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650" y="0"/>
            <a:ext cx="8007350" cy="685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ctr" rtl="0">
              <a:buFont typeface="Arial" panose="020B0604020202020204" pitchFamily="34" charset="0"/>
              <a:buChar char="•"/>
            </a:pPr>
            <a:r>
              <a:rPr lang="pt-PT" dirty="0"/>
              <a:t>Introdução</a:t>
            </a:r>
          </a:p>
          <a:p>
            <a:pPr marL="285750" indent="-285750" algn="ctr" rtl="0">
              <a:buFont typeface="Arial" panose="020B0604020202020204" pitchFamily="34" charset="0"/>
              <a:buChar char="•"/>
            </a:pPr>
            <a:r>
              <a:rPr lang="pt-PT" dirty="0"/>
              <a:t>Conceitos</a:t>
            </a:r>
          </a:p>
          <a:p>
            <a:pPr marL="285750" indent="-285750" algn="ctr" rtl="0">
              <a:buFont typeface="Arial" panose="020B0604020202020204" pitchFamily="34" charset="0"/>
              <a:buChar char="•"/>
            </a:pPr>
            <a:r>
              <a:rPr lang="pt-PT" dirty="0"/>
              <a:t>Proposta</a:t>
            </a:r>
          </a:p>
          <a:p>
            <a:pPr marL="285750" indent="-285750" algn="ctr" rtl="0">
              <a:buFont typeface="Arial" panose="020B0604020202020204" pitchFamily="34" charset="0"/>
              <a:buChar char="•"/>
            </a:pPr>
            <a:r>
              <a:rPr lang="pt-PT" dirty="0"/>
              <a:t>Demo</a:t>
            </a:r>
          </a:p>
        </p:txBody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5837F6CC-F87E-4BF6-9EFE-DA537BAB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dirty="0"/>
              <a:t>© 2024</a:t>
            </a:r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E80EA4A2-4719-41C0-949E-AF9166CA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Edgar Moreira</a:t>
            </a:r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80871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21100" cy="68580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dirty="0" err="1"/>
              <a:t>Issues</a:t>
            </a:r>
            <a:r>
              <a:rPr lang="pt-PT" dirty="0"/>
              <a:t> </a:t>
            </a:r>
            <a:r>
              <a:rPr lang="pt-PT" dirty="0" err="1"/>
              <a:t>Github</a:t>
            </a:r>
            <a:endParaRPr lang="pt-PT" dirty="0"/>
          </a:p>
        </p:txBody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5837F6CC-F87E-4BF6-9EFE-DA537BAB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/>
              <a:t>© 2024</a:t>
            </a:r>
            <a:endParaRPr lang="pt-PT" dirty="0"/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E80EA4A2-4719-41C0-949E-AF9166CA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Edgar Moreira</a:t>
            </a:r>
            <a:endParaRPr lang="pt-PT" dirty="0"/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20</a:t>
            </a:fld>
            <a:endParaRPr lang="pt-PT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15FB1026-A22F-8909-FB65-F5A1D81F5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650" y="0"/>
            <a:ext cx="8007350" cy="685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pt-PT" dirty="0"/>
          </a:p>
          <a:p>
            <a:r>
              <a:rPr lang="pt-PT" dirty="0"/>
              <a:t>Para tratar os </a:t>
            </a:r>
            <a:r>
              <a:rPr lang="pt-PT" dirty="0" err="1"/>
              <a:t>issues</a:t>
            </a:r>
            <a:r>
              <a:rPr lang="pt-PT" dirty="0"/>
              <a:t> no </a:t>
            </a:r>
            <a:r>
              <a:rPr lang="pt-PT" dirty="0" err="1"/>
              <a:t>Github</a:t>
            </a:r>
            <a:r>
              <a:rPr lang="pt-PT" dirty="0"/>
              <a:t>, temos duas opções: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Github</a:t>
            </a:r>
            <a:r>
              <a:rPr lang="pt-PT" dirty="0"/>
              <a:t> </a:t>
            </a:r>
            <a:r>
              <a:rPr lang="pt-PT" dirty="0" err="1"/>
              <a:t>Action</a:t>
            </a:r>
            <a:r>
              <a:rPr lang="pt-PT" dirty="0"/>
              <a:t> – Quando cai um </a:t>
            </a:r>
            <a:r>
              <a:rPr lang="pt-PT" dirty="0" err="1"/>
              <a:t>issue</a:t>
            </a:r>
            <a:r>
              <a:rPr lang="pt-PT" dirty="0"/>
              <a:t> faz o que quisermos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Webhooks</a:t>
            </a:r>
            <a:r>
              <a:rPr lang="pt-PT" dirty="0"/>
              <a:t> (</a:t>
            </a:r>
            <a:r>
              <a:rPr lang="pt-PT" dirty="0" err="1"/>
              <a:t>Github</a:t>
            </a:r>
            <a:r>
              <a:rPr lang="pt-PT" dirty="0"/>
              <a:t> e </a:t>
            </a:r>
            <a:r>
              <a:rPr lang="pt-PT" dirty="0" err="1"/>
              <a:t>Azure</a:t>
            </a:r>
            <a:r>
              <a:rPr lang="pt-PT" dirty="0"/>
              <a:t> </a:t>
            </a:r>
            <a:r>
              <a:rPr lang="pt-PT" dirty="0" err="1"/>
              <a:t>Devops</a:t>
            </a:r>
            <a:r>
              <a:rPr lang="pt-PT" dirty="0"/>
              <a:t>) – Para transferir informação entre as duas plataformas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81241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21100" cy="68580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dirty="0" err="1"/>
              <a:t>Test</a:t>
            </a:r>
            <a:r>
              <a:rPr lang="pt-PT" dirty="0"/>
              <a:t> </a:t>
            </a:r>
            <a:r>
              <a:rPr lang="pt-PT" dirty="0" err="1"/>
              <a:t>types</a:t>
            </a:r>
            <a:endParaRPr lang="pt-PT" dirty="0"/>
          </a:p>
        </p:txBody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5837F6CC-F87E-4BF6-9EFE-DA537BAB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/>
              <a:t>© 2024</a:t>
            </a:r>
            <a:endParaRPr lang="pt-PT" dirty="0"/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E80EA4A2-4719-41C0-949E-AF9166CA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Edgar Moreira</a:t>
            </a:r>
            <a:endParaRPr lang="pt-PT" dirty="0"/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21</a:t>
            </a:fld>
            <a:endParaRPr lang="pt-PT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91531F2-ACF0-C327-8939-0F9687D65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sp>
        <p:nvSpPr>
          <p:cNvPr id="3" name="AutoShape 6" descr="image">
            <a:extLst>
              <a:ext uri="{FF2B5EF4-FFF2-40B4-BE49-F238E27FC236}">
                <a16:creationId xmlns:a16="http://schemas.microsoft.com/office/drawing/2014/main" id="{AE2A1DDB-3181-00CB-31CB-07D4E4B68A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750161-2AC6-CD78-AF94-8E27051D9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586" y="659079"/>
            <a:ext cx="5205814" cy="1726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756546-5270-EB3F-6724-780CF6350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321" y="3374957"/>
            <a:ext cx="5226079" cy="213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06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21100" cy="68580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dirty="0"/>
              <a:t>Proposta Testes </a:t>
            </a:r>
          </a:p>
        </p:txBody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5837F6CC-F87E-4BF6-9EFE-DA537BAB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/>
              <a:t>© 2024</a:t>
            </a:r>
            <a:endParaRPr lang="pt-PT" dirty="0"/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E80EA4A2-4719-41C0-949E-AF9166CA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Edgar Moreira</a:t>
            </a:r>
            <a:endParaRPr lang="pt-PT" dirty="0"/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22</a:t>
            </a:fld>
            <a:endParaRPr lang="pt-PT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15FB1026-A22F-8909-FB65-F5A1D81F5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650" y="0"/>
            <a:ext cx="8007350" cy="685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Nesta primeira fase, a minha sugestão seria que se investisse maioritariamente nos testes unitários (frontend e </a:t>
            </a:r>
            <a:r>
              <a:rPr lang="pt-PT" dirty="0" err="1"/>
              <a:t>backend</a:t>
            </a:r>
            <a:r>
              <a:rPr lang="pt-PT" dirty="0"/>
              <a:t>), e nos testes </a:t>
            </a:r>
            <a:r>
              <a:rPr lang="pt-PT" dirty="0" err="1"/>
              <a:t>end</a:t>
            </a:r>
            <a:r>
              <a:rPr lang="pt-PT" dirty="0"/>
              <a:t>-to-</a:t>
            </a:r>
            <a:r>
              <a:rPr lang="pt-PT" dirty="0" err="1"/>
              <a:t>end</a:t>
            </a:r>
            <a:r>
              <a:rPr lang="pt-PT" dirty="0"/>
              <a:t> na parte do frontend  </a:t>
            </a:r>
          </a:p>
        </p:txBody>
      </p:sp>
    </p:spTree>
    <p:extLst>
      <p:ext uri="{BB962C8B-B14F-4D97-AF65-F5344CB8AC3E}">
        <p14:creationId xmlns:p14="http://schemas.microsoft.com/office/powerpoint/2010/main" val="848947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21100" cy="68580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dirty="0"/>
              <a:t>Ferramentas testes</a:t>
            </a:r>
          </a:p>
        </p:txBody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5837F6CC-F87E-4BF6-9EFE-DA537BAB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/>
              <a:t>© 2024</a:t>
            </a:r>
            <a:endParaRPr lang="pt-PT" dirty="0"/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E80EA4A2-4719-41C0-949E-AF9166CA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Edgar Moreira</a:t>
            </a:r>
            <a:endParaRPr lang="pt-PT" dirty="0"/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23</a:t>
            </a:fld>
            <a:endParaRPr lang="pt-PT"/>
          </a:p>
        </p:txBody>
      </p:sp>
      <p:pic>
        <p:nvPicPr>
          <p:cNvPr id="2050" name="Picture 2" descr="cypress vs playwright">
            <a:extLst>
              <a:ext uri="{FF2B5EF4-FFF2-40B4-BE49-F238E27FC236}">
                <a16:creationId xmlns:a16="http://schemas.microsoft.com/office/drawing/2014/main" id="{6A6809CF-E938-DCBC-8B29-2842D6697F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200" y="115440"/>
            <a:ext cx="3348919" cy="188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6BD8BF-7D34-E411-D294-CCCB9CAA1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989297"/>
              </p:ext>
            </p:extLst>
          </p:nvPr>
        </p:nvGraphicFramePr>
        <p:xfrm>
          <a:off x="4489450" y="2059532"/>
          <a:ext cx="7429500" cy="4296818"/>
        </p:xfrm>
        <a:graphic>
          <a:graphicData uri="http://schemas.openxmlformats.org/drawingml/2006/table">
            <a:tbl>
              <a:tblPr/>
              <a:tblGrid>
                <a:gridCol w="2095500">
                  <a:extLst>
                    <a:ext uri="{9D8B030D-6E8A-4147-A177-3AD203B41FA5}">
                      <a16:colId xmlns:a16="http://schemas.microsoft.com/office/drawing/2014/main" val="3081432125"/>
                    </a:ext>
                  </a:extLst>
                </a:gridCol>
                <a:gridCol w="2508250">
                  <a:extLst>
                    <a:ext uri="{9D8B030D-6E8A-4147-A177-3AD203B41FA5}">
                      <a16:colId xmlns:a16="http://schemas.microsoft.com/office/drawing/2014/main" val="884928993"/>
                    </a:ext>
                  </a:extLst>
                </a:gridCol>
                <a:gridCol w="2825750">
                  <a:extLst>
                    <a:ext uri="{9D8B030D-6E8A-4147-A177-3AD203B41FA5}">
                      <a16:colId xmlns:a16="http://schemas.microsoft.com/office/drawing/2014/main" val="1174612496"/>
                    </a:ext>
                  </a:extLst>
                </a:gridCol>
              </a:tblGrid>
              <a:tr h="171250">
                <a:tc>
                  <a:txBody>
                    <a:bodyPr/>
                    <a:lstStyle/>
                    <a:p>
                      <a:r>
                        <a:rPr lang="pt-PT" sz="1000" b="1">
                          <a:solidFill>
                            <a:schemeClr val="bg1"/>
                          </a:solidFill>
                        </a:rPr>
                        <a:t>Critério</a:t>
                      </a:r>
                      <a:endParaRPr lang="pt-PT" sz="1000">
                        <a:solidFill>
                          <a:schemeClr val="bg1"/>
                        </a:solidFill>
                      </a:endParaRPr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000" b="1" dirty="0">
                          <a:solidFill>
                            <a:schemeClr val="bg1"/>
                          </a:solidFill>
                        </a:rPr>
                        <a:t>Cypress</a:t>
                      </a:r>
                      <a:endParaRPr lang="pt-PT" sz="1000" dirty="0">
                        <a:solidFill>
                          <a:schemeClr val="bg1"/>
                        </a:solidFill>
                      </a:endParaRPr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000" b="1" dirty="0">
                          <a:solidFill>
                            <a:schemeClr val="bg1"/>
                          </a:solidFill>
                        </a:rPr>
                        <a:t>Playwright</a:t>
                      </a:r>
                      <a:endParaRPr lang="pt-PT" sz="1000" dirty="0">
                        <a:solidFill>
                          <a:schemeClr val="bg1"/>
                        </a:solidFill>
                      </a:endParaRPr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800841"/>
                  </a:ext>
                </a:extLst>
              </a:tr>
              <a:tr h="688443">
                <a:tc>
                  <a:txBody>
                    <a:bodyPr/>
                    <a:lstStyle/>
                    <a:p>
                      <a:r>
                        <a:rPr lang="pt-PT" sz="1000" b="1">
                          <a:solidFill>
                            <a:schemeClr val="bg1"/>
                          </a:solidFill>
                        </a:rPr>
                        <a:t>Compatibilidade e Ecossistema</a:t>
                      </a:r>
                      <a:endParaRPr lang="pt-PT" sz="1000">
                        <a:solidFill>
                          <a:schemeClr val="bg1"/>
                        </a:solidFill>
                      </a:endParaRPr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000" dirty="0">
                          <a:solidFill>
                            <a:schemeClr val="bg1"/>
                          </a:solidFill>
                        </a:rPr>
                        <a:t>- Principalmente para front-end e apps JavaScript</a:t>
                      </a:r>
                      <a:br>
                        <a:rPr lang="pt-PT" sz="1000" dirty="0">
                          <a:solidFill>
                            <a:schemeClr val="bg1"/>
                          </a:solidFill>
                        </a:rPr>
                      </a:br>
                      <a:r>
                        <a:rPr lang="pt-PT" sz="1000" dirty="0">
                          <a:solidFill>
                            <a:schemeClr val="bg1"/>
                          </a:solidFill>
                        </a:rPr>
                        <a:t>- Requer integração com Node.js</a:t>
                      </a:r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000" dirty="0">
                          <a:solidFill>
                            <a:schemeClr val="bg1"/>
                          </a:solidFill>
                        </a:rPr>
                        <a:t>- Suporte para múltiplas linguagens (Python, Java, C#, Node.js)</a:t>
                      </a:r>
                      <a:br>
                        <a:rPr lang="pt-PT" sz="1000" dirty="0">
                          <a:solidFill>
                            <a:schemeClr val="bg1"/>
                          </a:solidFill>
                        </a:rPr>
                      </a:br>
                      <a:r>
                        <a:rPr lang="pt-PT" sz="1000" dirty="0">
                          <a:solidFill>
                            <a:schemeClr val="bg1"/>
                          </a:solidFill>
                        </a:rPr>
                        <a:t>- Melhor escolha para projetos Python</a:t>
                      </a:r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5106"/>
                  </a:ext>
                </a:extLst>
              </a:tr>
              <a:tr h="559145">
                <a:tc>
                  <a:txBody>
                    <a:bodyPr/>
                    <a:lstStyle/>
                    <a:p>
                      <a:r>
                        <a:rPr lang="pt-PT" sz="1000" b="1">
                          <a:solidFill>
                            <a:schemeClr val="bg1"/>
                          </a:solidFill>
                        </a:rPr>
                        <a:t>Facilidade de Uso e Configuração</a:t>
                      </a:r>
                      <a:endParaRPr lang="pt-PT" sz="1000">
                        <a:solidFill>
                          <a:schemeClr val="bg1"/>
                        </a:solidFill>
                      </a:endParaRPr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000" dirty="0">
                          <a:solidFill>
                            <a:schemeClr val="bg1"/>
                          </a:solidFill>
                        </a:rPr>
                        <a:t>- Fácil configuração para testes front-end</a:t>
                      </a:r>
                      <a:br>
                        <a:rPr lang="pt-PT" sz="1000" dirty="0">
                          <a:solidFill>
                            <a:schemeClr val="bg1"/>
                          </a:solidFill>
                        </a:rPr>
                      </a:br>
                      <a:r>
                        <a:rPr lang="pt-PT" sz="1000" dirty="0">
                          <a:solidFill>
                            <a:schemeClr val="bg1"/>
                          </a:solidFill>
                        </a:rPr>
                        <a:t>- GUI intuitiva e ferramentas de depuração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dirty="0">
                          <a:solidFill>
                            <a:schemeClr val="bg1"/>
                          </a:solidFill>
                        </a:rPr>
                        <a:t>- Para utilizar com projeto Python é necessário configurar uma bridge</a:t>
                      </a:r>
                    </a:p>
                    <a:p>
                      <a:endParaRPr lang="pt-PT" sz="1000" dirty="0">
                        <a:solidFill>
                          <a:schemeClr val="bg1"/>
                        </a:solidFill>
                      </a:endParaRPr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000" dirty="0">
                          <a:solidFill>
                            <a:schemeClr val="bg1"/>
                          </a:solidFill>
                        </a:rPr>
                        <a:t>- Fácil configuração para múltiplas linguagens</a:t>
                      </a:r>
                      <a:br>
                        <a:rPr lang="pt-PT" sz="1000" dirty="0">
                          <a:solidFill>
                            <a:schemeClr val="bg1"/>
                          </a:solidFill>
                        </a:rPr>
                      </a:br>
                      <a:r>
                        <a:rPr lang="pt-PT" sz="1000" dirty="0">
                          <a:solidFill>
                            <a:schemeClr val="bg1"/>
                          </a:solidFill>
                        </a:rPr>
                        <a:t>- Simples para projetos Python, sem necessidade de JavaScript</a:t>
                      </a:r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070147"/>
                  </a:ext>
                </a:extLst>
              </a:tr>
              <a:tr h="688443">
                <a:tc>
                  <a:txBody>
                    <a:bodyPr/>
                    <a:lstStyle/>
                    <a:p>
                      <a:r>
                        <a:rPr lang="pt-PT" sz="1000" b="1">
                          <a:solidFill>
                            <a:schemeClr val="bg1"/>
                          </a:solidFill>
                        </a:rPr>
                        <a:t>Funcionalidades e Flexibilidade</a:t>
                      </a:r>
                      <a:endParaRPr lang="pt-PT" sz="1000">
                        <a:solidFill>
                          <a:schemeClr val="bg1"/>
                        </a:solidFill>
                      </a:endParaRPr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000" dirty="0">
                          <a:solidFill>
                            <a:schemeClr val="bg1"/>
                          </a:solidFill>
                        </a:rPr>
                        <a:t>- Excelente para testes E2E de front-end</a:t>
                      </a:r>
                      <a:br>
                        <a:rPr lang="pt-PT" sz="1000" dirty="0">
                          <a:solidFill>
                            <a:schemeClr val="bg1"/>
                          </a:solidFill>
                        </a:rPr>
                      </a:br>
                      <a:r>
                        <a:rPr lang="pt-PT" sz="1000" dirty="0">
                          <a:solidFill>
                            <a:schemeClr val="bg1"/>
                          </a:solidFill>
                        </a:rPr>
                        <a:t>- Funcionalidades como snapshots e GUI</a:t>
                      </a:r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000" dirty="0">
                          <a:solidFill>
                            <a:schemeClr val="bg1"/>
                          </a:solidFill>
                        </a:rPr>
                        <a:t>- Suporte para múltiplos navegadores</a:t>
                      </a:r>
                      <a:br>
                        <a:rPr lang="pt-PT" sz="1000" dirty="0">
                          <a:solidFill>
                            <a:schemeClr val="bg1"/>
                          </a:solidFill>
                        </a:rPr>
                      </a:br>
                      <a:r>
                        <a:rPr lang="pt-PT" sz="1000" dirty="0">
                          <a:solidFill>
                            <a:schemeClr val="bg1"/>
                          </a:solidFill>
                        </a:rPr>
                        <a:t>- Flexível para testes front-end e back-end, APIs, e dispositivos móveis</a:t>
                      </a:r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921063"/>
                  </a:ext>
                </a:extLst>
              </a:tr>
              <a:tr h="559145">
                <a:tc>
                  <a:txBody>
                    <a:bodyPr/>
                    <a:lstStyle/>
                    <a:p>
                      <a:r>
                        <a:rPr lang="pt-PT" sz="1000" b="1">
                          <a:solidFill>
                            <a:schemeClr val="bg1"/>
                          </a:solidFill>
                        </a:rPr>
                        <a:t>Comunidade e Suporte</a:t>
                      </a:r>
                      <a:endParaRPr lang="pt-PT" sz="1000">
                        <a:solidFill>
                          <a:schemeClr val="bg1"/>
                        </a:solidFill>
                      </a:endParaRPr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000" dirty="0">
                          <a:solidFill>
                            <a:schemeClr val="bg1"/>
                          </a:solidFill>
                        </a:rPr>
                        <a:t>- Comunidade ativa, especialmente para front-end</a:t>
                      </a:r>
                      <a:br>
                        <a:rPr lang="pt-PT" sz="1000" dirty="0">
                          <a:solidFill>
                            <a:schemeClr val="bg1"/>
                          </a:solidFill>
                        </a:rPr>
                      </a:br>
                      <a:r>
                        <a:rPr lang="pt-PT" sz="1000" dirty="0">
                          <a:solidFill>
                            <a:schemeClr val="bg1"/>
                          </a:solidFill>
                        </a:rPr>
                        <a:t>- Muitos plugins e suporte sólido</a:t>
                      </a:r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000">
                          <a:solidFill>
                            <a:schemeClr val="bg1"/>
                          </a:solidFill>
                        </a:rPr>
                        <a:t>- Comunidade menor, mas em crescimento rápido</a:t>
                      </a:r>
                      <a:br>
                        <a:rPr lang="pt-PT" sz="1000">
                          <a:solidFill>
                            <a:schemeClr val="bg1"/>
                          </a:solidFill>
                        </a:rPr>
                      </a:br>
                      <a:r>
                        <a:rPr lang="pt-PT" sz="1000">
                          <a:solidFill>
                            <a:schemeClr val="bg1"/>
                          </a:solidFill>
                        </a:rPr>
                        <a:t>- Boa documentação e suporte oficial</a:t>
                      </a:r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19333"/>
                  </a:ext>
                </a:extLst>
              </a:tr>
              <a:tr h="688443">
                <a:tc>
                  <a:txBody>
                    <a:bodyPr/>
                    <a:lstStyle/>
                    <a:p>
                      <a:r>
                        <a:rPr lang="pt-PT" sz="1000" b="1">
                          <a:solidFill>
                            <a:schemeClr val="bg1"/>
                          </a:solidFill>
                        </a:rPr>
                        <a:t>Performance</a:t>
                      </a:r>
                      <a:endParaRPr lang="pt-PT" sz="1000">
                        <a:solidFill>
                          <a:schemeClr val="bg1"/>
                        </a:solidFill>
                      </a:endParaRPr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000">
                          <a:solidFill>
                            <a:schemeClr val="bg1"/>
                          </a:solidFill>
                        </a:rPr>
                        <a:t>- Limitações em testes com múltiplas janelas</a:t>
                      </a:r>
                      <a:br>
                        <a:rPr lang="pt-PT" sz="1000">
                          <a:solidFill>
                            <a:schemeClr val="bg1"/>
                          </a:solidFill>
                        </a:rPr>
                      </a:br>
                      <a:r>
                        <a:rPr lang="pt-PT" sz="1000">
                          <a:solidFill>
                            <a:schemeClr val="bg1"/>
                          </a:solidFill>
                        </a:rPr>
                        <a:t>- Arquitetura de navegador único pode limitar paralelização</a:t>
                      </a:r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000">
                          <a:solidFill>
                            <a:schemeClr val="bg1"/>
                          </a:solidFill>
                        </a:rPr>
                        <a:t>- Suporte a execução paralela nativa</a:t>
                      </a:r>
                      <a:br>
                        <a:rPr lang="pt-PT" sz="1000">
                          <a:solidFill>
                            <a:schemeClr val="bg1"/>
                          </a:solidFill>
                        </a:rPr>
                      </a:br>
                      <a:r>
                        <a:rPr lang="pt-PT" sz="1000">
                          <a:solidFill>
                            <a:schemeClr val="bg1"/>
                          </a:solidFill>
                        </a:rPr>
                        <a:t>- Melhor para grandes suítes de testes e uso eficiente dos recursos</a:t>
                      </a:r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0336013"/>
                  </a:ext>
                </a:extLst>
              </a:tr>
              <a:tr h="559145">
                <a:tc>
                  <a:txBody>
                    <a:bodyPr/>
                    <a:lstStyle/>
                    <a:p>
                      <a:r>
                        <a:rPr lang="pt-PT" sz="1000" b="1">
                          <a:solidFill>
                            <a:schemeClr val="bg1"/>
                          </a:solidFill>
                        </a:rPr>
                        <a:t>Integração com CI/CD</a:t>
                      </a:r>
                      <a:endParaRPr lang="pt-PT" sz="1000">
                        <a:solidFill>
                          <a:schemeClr val="bg1"/>
                        </a:solidFill>
                      </a:endParaRPr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000" dirty="0">
                          <a:solidFill>
                            <a:schemeClr val="bg1"/>
                          </a:solidFill>
                        </a:rPr>
                        <a:t>- Integra-se facilmente com ferramentas CI/CD</a:t>
                      </a:r>
                      <a:br>
                        <a:rPr lang="pt-PT" sz="1000" dirty="0">
                          <a:solidFill>
                            <a:schemeClr val="bg1"/>
                          </a:solidFill>
                        </a:rPr>
                      </a:br>
                      <a:r>
                        <a:rPr lang="pt-PT" sz="1000" dirty="0">
                          <a:solidFill>
                            <a:schemeClr val="bg1"/>
                          </a:solidFill>
                        </a:rPr>
                        <a:t>- Cypress Dashboard para monitoramento de testes</a:t>
                      </a:r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PT" sz="1000" dirty="0">
                          <a:solidFill>
                            <a:schemeClr val="bg1"/>
                          </a:solidFill>
                        </a:rPr>
                        <a:t>- Integração fácil com CI/CD e controle de ambiente de teste</a:t>
                      </a:r>
                      <a:br>
                        <a:rPr lang="pt-PT" sz="1000" dirty="0">
                          <a:solidFill>
                            <a:schemeClr val="bg1"/>
                          </a:solidFill>
                        </a:rPr>
                      </a:br>
                      <a:r>
                        <a:rPr lang="pt-PT" sz="1000" dirty="0">
                          <a:solidFill>
                            <a:schemeClr val="bg1"/>
                          </a:solidFill>
                        </a:rPr>
                        <a:t>- Adequado para pipelines complexos</a:t>
                      </a:r>
                    </a:p>
                  </a:txBody>
                  <a:tcPr marL="49447" marR="49447" marT="24724" marB="247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948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982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21100" cy="68580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dirty="0"/>
              <a:t>Demo</a:t>
            </a:r>
          </a:p>
        </p:txBody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5837F6CC-F87E-4BF6-9EFE-DA537BAB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/>
              <a:t>© 2024</a:t>
            </a:r>
            <a:endParaRPr lang="pt-PT" dirty="0"/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E80EA4A2-4719-41C0-949E-AF9166CA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Edgar Moreira</a:t>
            </a:r>
            <a:endParaRPr lang="pt-PT" dirty="0"/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24</a:t>
            </a:fld>
            <a:endParaRPr lang="pt-PT"/>
          </a:p>
        </p:txBody>
      </p:sp>
      <p:pic>
        <p:nvPicPr>
          <p:cNvPr id="4" name="Picture 3" descr="A movie projector and film reel&#10;&#10;Description automatically generated">
            <a:extLst>
              <a:ext uri="{FF2B5EF4-FFF2-40B4-BE49-F238E27FC236}">
                <a16:creationId xmlns:a16="http://schemas.microsoft.com/office/drawing/2014/main" id="{7544582B-1C82-A6CF-1ABC-730E3B11F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621" y="672660"/>
            <a:ext cx="5167831" cy="49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67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21100" cy="68580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dirty="0"/>
              <a:t>GIT</a:t>
            </a:r>
          </a:p>
        </p:txBody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5837F6CC-F87E-4BF6-9EFE-DA537BAB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/>
              <a:t>© 2024</a:t>
            </a:r>
            <a:endParaRPr lang="pt-PT" dirty="0"/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E80EA4A2-4719-41C0-949E-AF9166CA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Edgar Moreira</a:t>
            </a:r>
            <a:endParaRPr lang="pt-PT" dirty="0"/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25</a:t>
            </a:fld>
            <a:endParaRPr lang="pt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A2138-A91A-CAC4-E8F5-6CD14F241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155" y="2039006"/>
            <a:ext cx="7503283" cy="24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29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A60E5-B2FB-4449-AE39-9ECE46A164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091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E80EA4A2-4719-41C0-949E-AF9166CA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59713" y="6025942"/>
            <a:ext cx="3497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Edgar Moreira</a:t>
            </a:r>
          </a:p>
        </p:txBody>
      </p:sp>
      <p:sp>
        <p:nvSpPr>
          <p:cNvPr id="11" name="Marcador de Posição da Data 10" hidden="1">
            <a:extLst>
              <a:ext uri="{FF2B5EF4-FFF2-40B4-BE49-F238E27FC236}">
                <a16:creationId xmlns:a16="http://schemas.microsoft.com/office/drawing/2014/main" id="{5837F6CC-F87E-4BF6-9EFE-DA537BAB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>
              <a:spcAft>
                <a:spcPts val="600"/>
              </a:spcAft>
            </a:pPr>
            <a:r>
              <a:rPr lang="pt-PT"/>
              <a:t>© 2024</a:t>
            </a:r>
          </a:p>
        </p:txBody>
      </p:sp>
      <p:sp>
        <p:nvSpPr>
          <p:cNvPr id="13" name="Marcador de Posição do Número do Diapositivo 12" hidden="1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pt-PT" smtClean="0"/>
              <a:pPr rtl="0">
                <a:spcAft>
                  <a:spcPts val="600"/>
                </a:spcAft>
              </a:pPr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5216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ção da Data 9">
            <a:extLst>
              <a:ext uri="{FF2B5EF4-FFF2-40B4-BE49-F238E27FC236}">
                <a16:creationId xmlns:a16="http://schemas.microsoft.com/office/drawing/2014/main" id="{EE046113-1034-4F4B-8AED-98885E8F6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2857" cy="365125"/>
          </a:xfrm>
        </p:spPr>
        <p:txBody>
          <a:bodyPr rtlCol="0"/>
          <a:lstStyle/>
          <a:p>
            <a:pPr rtl="0"/>
            <a:r>
              <a:rPr lang="pt-PT"/>
              <a:t>© 2024</a:t>
            </a:r>
            <a:endParaRPr lang="pt-PT" dirty="0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1BD5936D-597B-433D-BAF2-72206FEC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2514600" cy="365125"/>
          </a:xfrm>
        </p:spPr>
        <p:txBody>
          <a:bodyPr rtlCol="0"/>
          <a:lstStyle/>
          <a:p>
            <a:pPr rtl="0"/>
            <a:r>
              <a:rPr lang="pt-PT"/>
              <a:t>Edgar Moreira</a:t>
            </a:r>
            <a:endParaRPr lang="pt-PT" dirty="0"/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2257BCF9-933D-4329-B564-4E404B1C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27</a:t>
            </a:fld>
            <a:endParaRPr lang="pt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C9DAFC-8B35-76E5-0C0F-852FCE7DB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98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21100" cy="68580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dirty="0"/>
              <a:t>Introdução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650" y="0"/>
            <a:ext cx="8007350" cy="685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pt-PT" dirty="0"/>
              <a:t>O objetivo é demonstrar a importância dos testes no ciclo de desenvolvimento de um produto</a:t>
            </a:r>
          </a:p>
        </p:txBody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5837F6CC-F87E-4BF6-9EFE-DA537BAB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dirty="0"/>
              <a:t>© 2024</a:t>
            </a:r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E80EA4A2-4719-41C0-949E-AF9166CA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Edgar Moreira</a:t>
            </a:r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1053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21100" cy="68580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dirty="0"/>
              <a:t>Missão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650" y="0"/>
            <a:ext cx="8007350" cy="685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pt-PT" dirty="0"/>
              <a:t>O que todos nós na realidade pretendemos é entregar ao cliente final um produto com o máximo de qualidade possível e que de preferência ultrapasse as suas expectativas</a:t>
            </a:r>
          </a:p>
        </p:txBody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5837F6CC-F87E-4BF6-9EFE-DA537BAB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dirty="0"/>
              <a:t>© 2024</a:t>
            </a:r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E80EA4A2-4719-41C0-949E-AF9166CA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Edgar Moreira</a:t>
            </a:r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9810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21100" cy="68580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dirty="0"/>
              <a:t>Como trabalhamos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650" y="0"/>
            <a:ext cx="8007350" cy="685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pt-PT" dirty="0"/>
              <a:t>Maioritariamente, o nosso trabalho é feito recorrendo a Scrum, com um pouco de Kanban à mistura. </a:t>
            </a:r>
          </a:p>
          <a:p>
            <a:pPr algn="ctr" rtl="0"/>
            <a:r>
              <a:rPr lang="pt-PT" dirty="0"/>
              <a:t>A isto se chama Scrumban</a:t>
            </a:r>
          </a:p>
        </p:txBody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5837F6CC-F87E-4BF6-9EFE-DA537BAB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dirty="0"/>
              <a:t>© 2024</a:t>
            </a:r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E80EA4A2-4719-41C0-949E-AF9166CA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Edgar Moreira</a:t>
            </a:r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5087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21100" cy="68580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dirty="0"/>
              <a:t>Metodologia Scrum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650" y="0"/>
            <a:ext cx="8007350" cy="685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PT" dirty="0"/>
              <a:t>Metodologia ágil que organiza o trabalho em sprints (intervalos de tempo fixos).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PT" dirty="0"/>
              <a:t>As equipes trabalham com um </a:t>
            </a:r>
            <a:r>
              <a:rPr lang="pt-PT" dirty="0" err="1"/>
              <a:t>backlog</a:t>
            </a:r>
            <a:r>
              <a:rPr lang="pt-PT" dirty="0"/>
              <a:t> de tarefas priorizadas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PT" dirty="0"/>
              <a:t>No início de cada sprint, escolhem o que irão implementar. 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pt-PT" dirty="0"/>
              <a:t>É focado em entregar incrementos de valor ao final de cada sprint.</a:t>
            </a:r>
          </a:p>
        </p:txBody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5837F6CC-F87E-4BF6-9EFE-DA537BAB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dirty="0"/>
              <a:t>© 2024</a:t>
            </a:r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E80EA4A2-4719-41C0-949E-AF9166CA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Edgar Moreira</a:t>
            </a:r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3453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21100" cy="68580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 dirty="0"/>
              <a:t>Metodologia Kanban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650" y="0"/>
            <a:ext cx="8007350" cy="685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É um método visual para gerenciar o fluxo de trabalho, focando em entregar continuamente o trabalho conforme as prioridades mudam.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As tarefas são representadas em cartões em um quadro e movidas por etapas (colunas) até a conclusão.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A ênfase é em limitar o trabalho em progresso (WIP) para melhorar a eficiência.</a:t>
            </a:r>
          </a:p>
        </p:txBody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5837F6CC-F87E-4BF6-9EFE-DA537BAB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dirty="0"/>
              <a:t>© 2024</a:t>
            </a:r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E80EA4A2-4719-41C0-949E-AF9166CA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Edgar Moreira</a:t>
            </a:r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4846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21100" cy="68580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/>
              <a:t>Metodologia Scrumban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650" y="0"/>
            <a:ext cx="8007350" cy="685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Combina elementos de Scrum e Kanban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Adapta a estrutura de sprints de Scrum com o fluxo contínuo de Kanban.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As equipes podem utilizar sprints, mas com flexibilidade para ajustar as prioridades e limitar o WIP</a:t>
            </a:r>
          </a:p>
        </p:txBody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5837F6CC-F87E-4BF6-9EFE-DA537BAB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/>
              <a:t>© 2024</a:t>
            </a:r>
            <a:endParaRPr lang="pt-PT" dirty="0"/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E80EA4A2-4719-41C0-949E-AF9166CA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Edgar Moreira</a:t>
            </a:r>
            <a:endParaRPr lang="pt-PT" dirty="0"/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4482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21100" cy="68580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PT"/>
              <a:t>Sprint</a:t>
            </a:r>
            <a:endParaRPr lang="pt-PT" dirty="0"/>
          </a:p>
        </p:txBody>
      </p:sp>
      <p:sp>
        <p:nvSpPr>
          <p:cNvPr id="11" name="Marcador de Posição da Data 10">
            <a:extLst>
              <a:ext uri="{FF2B5EF4-FFF2-40B4-BE49-F238E27FC236}">
                <a16:creationId xmlns:a16="http://schemas.microsoft.com/office/drawing/2014/main" id="{5837F6CC-F87E-4BF6-9EFE-DA537BAB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/>
              <a:t>© 2024</a:t>
            </a:r>
            <a:endParaRPr lang="pt-PT" dirty="0"/>
          </a:p>
        </p:txBody>
      </p:sp>
      <p:sp>
        <p:nvSpPr>
          <p:cNvPr id="12" name="Marcador de Posição do Rodapé 11">
            <a:extLst>
              <a:ext uri="{FF2B5EF4-FFF2-40B4-BE49-F238E27FC236}">
                <a16:creationId xmlns:a16="http://schemas.microsoft.com/office/drawing/2014/main" id="{E80EA4A2-4719-41C0-949E-AF9166CA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Edgar Moreira</a:t>
            </a:r>
            <a:endParaRPr lang="pt-PT" dirty="0"/>
          </a:p>
        </p:txBody>
      </p:sp>
      <p:sp>
        <p:nvSpPr>
          <p:cNvPr id="13" name="Marcador de Posição do Número do Diapositivo 12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smtClean="0"/>
              <a:pPr rtl="0"/>
              <a:t>9</a:t>
            </a:fld>
            <a:endParaRPr lang="pt-PT"/>
          </a:p>
        </p:txBody>
      </p:sp>
      <p:pic>
        <p:nvPicPr>
          <p:cNvPr id="2050" name="Picture 2" descr="Metodologia de desenvolvimento ágil. Sprints de desenvolvimento de  software, desenvolvimento de gerenciamento de processos e ilustração de  sprints de scrum | Vetor Premium">
            <a:extLst>
              <a:ext uri="{FF2B5EF4-FFF2-40B4-BE49-F238E27FC236}">
                <a16:creationId xmlns:a16="http://schemas.microsoft.com/office/drawing/2014/main" id="{F186D73F-8EE1-D172-F3A5-C785B54605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919" y="2237108"/>
            <a:ext cx="6090811" cy="238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0079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A25D"/>
      </a:accent1>
      <a:accent2>
        <a:srgbClr val="A0DADE"/>
      </a:accent2>
      <a:accent3>
        <a:srgbClr val="CCB5E5"/>
      </a:accent3>
      <a:accent4>
        <a:srgbClr val="29285D"/>
      </a:accent4>
      <a:accent5>
        <a:srgbClr val="EDF1F2"/>
      </a:accent5>
      <a:accent6>
        <a:srgbClr val="70AD47"/>
      </a:accent6>
      <a:hlink>
        <a:srgbClr val="A0DADE"/>
      </a:hlink>
      <a:folHlink>
        <a:srgbClr val="954F72"/>
      </a:folHlink>
    </a:clrScheme>
    <a:fontScheme name="Custom 62">
      <a:majorFont>
        <a:latin typeface="Skeena"/>
        <a:ea typeface=""/>
        <a:cs typeface=""/>
      </a:majorFont>
      <a:minorFont>
        <a:latin typeface="Skee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396271_TF03460514_Win32" id="{82D2ED73-FC48-416C-9223-11C87A53BE82}" vid="{652533D6-F04E-421C-9A54-99F9C350281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7ACD96E-49A0-4DA4-A7BB-AC2D887421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18C13B-9D83-4AF4-B64D-33362D5133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4F7154-AFAC-4BE7-8A74-7F4B6FC274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{86A97175-1F8C-4689-993E-5F4B8EE8FD5C}tf03460514_win32</Template>
  <TotalTime>2502</TotalTime>
  <Words>1018</Words>
  <Application>Microsoft Office PowerPoint</Application>
  <PresentationFormat>Widescreen</PresentationFormat>
  <Paragraphs>236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Skeena</vt:lpstr>
      <vt:lpstr>Times New Roman</vt:lpstr>
      <vt:lpstr>Tema do Office</vt:lpstr>
      <vt:lpstr>Partilha de ideias</vt:lpstr>
      <vt:lpstr>Agenda</vt:lpstr>
      <vt:lpstr>Introdução</vt:lpstr>
      <vt:lpstr>Missão</vt:lpstr>
      <vt:lpstr>Como trabalhamos</vt:lpstr>
      <vt:lpstr>Metodologia Scrum</vt:lpstr>
      <vt:lpstr>Metodologia Kanban</vt:lpstr>
      <vt:lpstr>Metodologia Scrumban</vt:lpstr>
      <vt:lpstr>Sprint</vt:lpstr>
      <vt:lpstr>User Story</vt:lpstr>
      <vt:lpstr>Definition of Ready</vt:lpstr>
      <vt:lpstr>Definition of Done</vt:lpstr>
      <vt:lpstr>Backlog</vt:lpstr>
      <vt:lpstr>Backlog de Produto</vt:lpstr>
      <vt:lpstr>Proposta</vt:lpstr>
      <vt:lpstr>Definition of Ready </vt:lpstr>
      <vt:lpstr>Definition of Done </vt:lpstr>
      <vt:lpstr>Scrum Board</vt:lpstr>
      <vt:lpstr>Other issue types</vt:lpstr>
      <vt:lpstr>Issues Github</vt:lpstr>
      <vt:lpstr>Test types</vt:lpstr>
      <vt:lpstr>Proposta Testes </vt:lpstr>
      <vt:lpstr>Ferramentas testes</vt:lpstr>
      <vt:lpstr>Demo</vt:lpstr>
      <vt:lpstr>GIT</vt:lpstr>
      <vt:lpstr>PowerPoint Presentation</vt:lpstr>
      <vt:lpstr>PowerPoint Presentation</vt:lpstr>
    </vt:vector>
  </TitlesOfParts>
  <Company>PRIMAVERA BSS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Edgar Moreira</dc:creator>
  <cp:lastModifiedBy>Edgar Moreira</cp:lastModifiedBy>
  <cp:revision>3</cp:revision>
  <dcterms:created xsi:type="dcterms:W3CDTF">2024-08-22T10:19:13Z</dcterms:created>
  <dcterms:modified xsi:type="dcterms:W3CDTF">2024-09-02T10:51:07Z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